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0" r:id="rId4"/>
    <p:sldId id="269" r:id="rId5"/>
    <p:sldId id="264" r:id="rId6"/>
    <p:sldId id="265" r:id="rId7"/>
    <p:sldId id="268" r:id="rId8"/>
    <p:sldId id="267" r:id="rId9"/>
    <p:sldId id="271"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05" autoAdjust="0"/>
    <p:restoredTop sz="93922" autoAdjust="0"/>
  </p:normalViewPr>
  <p:slideViewPr>
    <p:cSldViewPr snapToGrid="0">
      <p:cViewPr varScale="1">
        <p:scale>
          <a:sx n="71" d="100"/>
          <a:sy n="71" d="100"/>
        </p:scale>
        <p:origin x="557" y="43"/>
      </p:cViewPr>
      <p:guideLst/>
    </p:cSldViewPr>
  </p:slideViewPr>
  <p:notesTextViewPr>
    <p:cViewPr>
      <p:scale>
        <a:sx n="1" d="1"/>
        <a:sy n="1" d="1"/>
      </p:scale>
      <p:origin x="0" y="-19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0.21030890901961211"/>
          <c:y val="0"/>
          <c:w val="0.91420539435615478"/>
          <c:h val="0.7153838363945727"/>
        </c:manualLayout>
      </c:layout>
      <c:bar3DChart>
        <c:barDir val="col"/>
        <c:grouping val="clustered"/>
        <c:varyColors val="0"/>
        <c:ser>
          <c:idx val="0"/>
          <c:order val="0"/>
          <c:tx>
            <c:strRef>
              <c:f>Sheet1!$B$1</c:f>
              <c:strCache>
                <c:ptCount val="1"/>
                <c:pt idx="0">
                  <c:v>IP</c:v>
                </c:pt>
              </c:strCache>
            </c:strRef>
          </c:tx>
          <c:spPr>
            <a:solidFill>
              <a:srgbClr val="FFFF00"/>
            </a:solidFill>
            <a:effectLst>
              <a:glow rad="139700">
                <a:srgbClr val="FFC000">
                  <a:alpha val="40000"/>
                </a:srgbClr>
              </a:glow>
            </a:effectLst>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Kidapawan City</c:v>
                </c:pt>
                <c:pt idx="1">
                  <c:v>Magpet</c:v>
                </c:pt>
                <c:pt idx="2">
                  <c:v>Makilala</c:v>
                </c:pt>
                <c:pt idx="3">
                  <c:v>Davao Area</c:v>
                </c:pt>
              </c:strCache>
            </c:strRef>
          </c:cat>
          <c:val>
            <c:numRef>
              <c:f>Sheet1!$B$2:$B$5</c:f>
              <c:numCache>
                <c:formatCode>General</c:formatCode>
                <c:ptCount val="4"/>
                <c:pt idx="0">
                  <c:v>154</c:v>
                </c:pt>
                <c:pt idx="1">
                  <c:v>113</c:v>
                </c:pt>
                <c:pt idx="2">
                  <c:v>81</c:v>
                </c:pt>
                <c:pt idx="3">
                  <c:v>1</c:v>
                </c:pt>
              </c:numCache>
            </c:numRef>
          </c:val>
          <c:extLst>
            <c:ext xmlns:c16="http://schemas.microsoft.com/office/drawing/2014/chart" uri="{C3380CC4-5D6E-409C-BE32-E72D297353CC}">
              <c16:uniqueId val="{00000000-2ACB-4ED9-AF21-E70647001611}"/>
            </c:ext>
          </c:extLst>
        </c:ser>
        <c:ser>
          <c:idx val="1"/>
          <c:order val="1"/>
          <c:tx>
            <c:strRef>
              <c:f>Sheet1!$C$1</c:f>
              <c:strCache>
                <c:ptCount val="1"/>
                <c:pt idx="0">
                  <c:v>Non IP</c:v>
                </c:pt>
              </c:strCache>
            </c:strRef>
          </c:tx>
          <c:spPr>
            <a:solidFill>
              <a:srgbClr val="F49974"/>
            </a:solidFill>
            <a:effectLst>
              <a:glow rad="101600">
                <a:schemeClr val="accent2">
                  <a:satMod val="175000"/>
                  <a:alpha val="40000"/>
                </a:schemeClr>
              </a:glow>
            </a:effectLst>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Kidapawan City</c:v>
                </c:pt>
                <c:pt idx="1">
                  <c:v>Magpet</c:v>
                </c:pt>
                <c:pt idx="2">
                  <c:v>Makilala</c:v>
                </c:pt>
                <c:pt idx="3">
                  <c:v>Davao Area</c:v>
                </c:pt>
              </c:strCache>
            </c:strRef>
          </c:cat>
          <c:val>
            <c:numRef>
              <c:f>Sheet1!$C$2:$C$5</c:f>
              <c:numCache>
                <c:formatCode>General</c:formatCode>
                <c:ptCount val="4"/>
                <c:pt idx="0">
                  <c:v>45</c:v>
                </c:pt>
                <c:pt idx="1">
                  <c:v>18</c:v>
                </c:pt>
                <c:pt idx="2">
                  <c:v>18</c:v>
                </c:pt>
                <c:pt idx="3">
                  <c:v>0</c:v>
                </c:pt>
              </c:numCache>
            </c:numRef>
          </c:val>
          <c:extLst>
            <c:ext xmlns:c16="http://schemas.microsoft.com/office/drawing/2014/chart" uri="{C3380CC4-5D6E-409C-BE32-E72D297353CC}">
              <c16:uniqueId val="{00000001-2ACB-4ED9-AF21-E70647001611}"/>
            </c:ext>
          </c:extLst>
        </c:ser>
        <c:dLbls>
          <c:showLegendKey val="0"/>
          <c:showVal val="0"/>
          <c:showCatName val="0"/>
          <c:showSerName val="0"/>
          <c:showPercent val="0"/>
          <c:showBubbleSize val="0"/>
        </c:dLbls>
        <c:gapWidth val="150"/>
        <c:shape val="box"/>
        <c:axId val="70479872"/>
        <c:axId val="70481408"/>
        <c:axId val="0"/>
      </c:bar3DChart>
      <c:catAx>
        <c:axId val="70479872"/>
        <c:scaling>
          <c:orientation val="minMax"/>
        </c:scaling>
        <c:delete val="0"/>
        <c:axPos val="b"/>
        <c:numFmt formatCode="General" sourceLinked="1"/>
        <c:majorTickMark val="out"/>
        <c:minorTickMark val="none"/>
        <c:tickLblPos val="nextTo"/>
        <c:txPr>
          <a:bodyPr/>
          <a:lstStyle/>
          <a:p>
            <a:pPr>
              <a:defRPr lang="en-US">
                <a:solidFill>
                  <a:schemeClr val="bg1"/>
                </a:solidFill>
              </a:defRPr>
            </a:pPr>
            <a:endParaRPr lang="en-US"/>
          </a:p>
        </c:txPr>
        <c:crossAx val="70481408"/>
        <c:crosses val="autoZero"/>
        <c:auto val="1"/>
        <c:lblAlgn val="ctr"/>
        <c:lblOffset val="100"/>
        <c:noMultiLvlLbl val="0"/>
      </c:catAx>
      <c:valAx>
        <c:axId val="70481408"/>
        <c:scaling>
          <c:orientation val="minMax"/>
        </c:scaling>
        <c:delete val="0"/>
        <c:axPos val="l"/>
        <c:majorGridlines/>
        <c:numFmt formatCode="General" sourceLinked="1"/>
        <c:majorTickMark val="out"/>
        <c:minorTickMark val="none"/>
        <c:tickLblPos val="nextTo"/>
        <c:txPr>
          <a:bodyPr/>
          <a:lstStyle/>
          <a:p>
            <a:pPr>
              <a:defRPr lang="en-US">
                <a:solidFill>
                  <a:schemeClr val="bg1"/>
                </a:solidFill>
              </a:defRPr>
            </a:pPr>
            <a:endParaRPr lang="en-US"/>
          </a:p>
        </c:txPr>
        <c:crossAx val="70479872"/>
        <c:crosses val="autoZero"/>
        <c:crossBetween val="between"/>
      </c:valAx>
    </c:plotArea>
    <c:plotVisOnly val="1"/>
    <c:dispBlanksAs val="gap"/>
    <c:showDLblsOverMax val="0"/>
  </c:chart>
  <c:spPr>
    <a:solidFill>
      <a:schemeClr val="tx1"/>
    </a:solidFill>
    <a:effectLst>
      <a:softEdge rad="31750"/>
    </a:effectLst>
    <a:scene3d>
      <a:camera prst="orthographicFront"/>
      <a:lightRig rig="threePt" dir="t"/>
    </a:scene3d>
    <a:sp3d>
      <a:bevelT prst="slope"/>
    </a:sp3d>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solidFill>
                  <a:schemeClr val="bg1"/>
                </a:solidFill>
              </a:rPr>
              <a:t>MAFI AOR   </a:t>
            </a:r>
          </a:p>
        </c:rich>
      </c:tx>
      <c:overlay val="0"/>
      <c:spPr>
        <a:solidFill>
          <a:schemeClr val="tx1"/>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40"/>
      <c:rotY val="132"/>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916330872826254"/>
          <c:y val="0.17357590654265156"/>
          <c:w val="0.77234841731150961"/>
          <c:h val="0.5125315746890462"/>
        </c:manualLayout>
      </c:layout>
      <c:pie3DChart>
        <c:varyColors val="1"/>
        <c:ser>
          <c:idx val="0"/>
          <c:order val="0"/>
          <c:tx>
            <c:strRef>
              <c:f>Sheet1!$B$1</c:f>
              <c:strCache>
                <c:ptCount val="1"/>
                <c:pt idx="0">
                  <c:v>MAFI AOR</c:v>
                </c:pt>
              </c:strCache>
            </c:strRef>
          </c:tx>
          <c:explosion val="14"/>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4-41BC-4F3E-AED1-B33014D8C112}"/>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1BC-4F3E-AED1-B33014D8C112}"/>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2-41BC-4F3E-AED1-B33014D8C112}"/>
              </c:ext>
            </c:extLst>
          </c:dPt>
          <c:dLbls>
            <c:dLbl>
              <c:idx val="0"/>
              <c:layout>
                <c:manualLayout>
                  <c:x val="-9.057506923890693E-2"/>
                  <c:y val="-4.1626497223608505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44516492529329954"/>
                      <c:h val="0.22017456523005718"/>
                    </c:manualLayout>
                  </c15:layout>
                </c:ext>
                <c:ext xmlns:c16="http://schemas.microsoft.com/office/drawing/2014/chart" uri="{C3380CC4-5D6E-409C-BE32-E72D297353CC}">
                  <c16:uniqueId val="{00000004-41BC-4F3E-AED1-B33014D8C112}"/>
                </c:ext>
              </c:extLst>
            </c:dLbl>
            <c:dLbl>
              <c:idx val="1"/>
              <c:layout>
                <c:manualLayout>
                  <c:x val="-9.3350687634466134E-2"/>
                  <c:y val="-9.686013915967468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1BC-4F3E-AED1-B33014D8C112}"/>
                </c:ext>
              </c:extLst>
            </c:dLbl>
            <c:dLbl>
              <c:idx val="2"/>
              <c:layout>
                <c:manualLayout>
                  <c:x val="4.9028961832414709E-2"/>
                  <c:y val="-5.464465199531862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41BC-4F3E-AED1-B33014D8C11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KIDAPAWAN CITY</c:v>
                </c:pt>
                <c:pt idx="1">
                  <c:v>MAGPET</c:v>
                </c:pt>
                <c:pt idx="2">
                  <c:v>MAKILALA</c:v>
                </c:pt>
              </c:strCache>
            </c:strRef>
          </c:cat>
          <c:val>
            <c:numRef>
              <c:f>Sheet1!$B$2:$B$4</c:f>
              <c:numCache>
                <c:formatCode>General</c:formatCode>
                <c:ptCount val="3"/>
                <c:pt idx="0">
                  <c:v>3</c:v>
                </c:pt>
                <c:pt idx="1">
                  <c:v>6</c:v>
                </c:pt>
                <c:pt idx="2">
                  <c:v>3</c:v>
                </c:pt>
              </c:numCache>
            </c:numRef>
          </c:val>
          <c:extLst>
            <c:ext xmlns:c16="http://schemas.microsoft.com/office/drawing/2014/chart" uri="{C3380CC4-5D6E-409C-BE32-E72D297353CC}">
              <c16:uniqueId val="{00000000-41BC-4F3E-AED1-B33014D8C112}"/>
            </c:ext>
          </c:extLst>
        </c:ser>
        <c:dLbls>
          <c:dLblPos val="outEnd"/>
          <c:showLegendKey val="0"/>
          <c:showVal val="0"/>
          <c:showCatName val="1"/>
          <c:showSerName val="0"/>
          <c:showPercent val="0"/>
          <c:showBubbleSize val="0"/>
          <c:showLeaderLines val="1"/>
        </c:dLbls>
      </c:pie3DChart>
      <c:spPr>
        <a:noFill/>
        <a:ln>
          <a:noFill/>
        </a:ln>
        <a:effectLst/>
      </c:spPr>
    </c:plotArea>
    <c:legend>
      <c:legendPos val="b"/>
      <c:layout>
        <c:manualLayout>
          <c:xMode val="edge"/>
          <c:yMode val="edge"/>
          <c:x val="8.2937673244229765E-2"/>
          <c:y val="0.84871434049290795"/>
          <c:w val="0.82156416097190588"/>
          <c:h val="9.536428701167414E-2"/>
        </c:manualLayout>
      </c:layout>
      <c:overlay val="0"/>
      <c:spPr>
        <a:solidFill>
          <a:schemeClr val="lt1"/>
        </a:solidFill>
        <a:ln w="12700" cap="flat" cmpd="sng" algn="ctr">
          <a:solidFill>
            <a:schemeClr val="dk1"/>
          </a:solidFill>
          <a:prstDash val="solid"/>
          <a:miter lim="800000"/>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56101476937491E-2"/>
          <c:y val="1.0141188191120053E-2"/>
          <c:w val="0.96625115510484016"/>
          <c:h val="0.98535557681090991"/>
        </c:manualLayout>
      </c:layout>
      <c:doughnutChart>
        <c:varyColors val="1"/>
        <c:ser>
          <c:idx val="0"/>
          <c:order val="0"/>
          <c:tx>
            <c:strRef>
              <c:f>Sheet1!$B$1</c:f>
              <c:strCache>
                <c:ptCount val="1"/>
                <c:pt idx="0">
                  <c:v>GRANTEES % PER MUNICIPALITY</c:v>
                </c:pt>
              </c:strCache>
            </c:strRef>
          </c:tx>
          <c:spPr>
            <a:solidFill>
              <a:srgbClr val="F8A432"/>
            </a:solidFill>
          </c:spPr>
          <c:explosion val="3"/>
          <c:dPt>
            <c:idx val="0"/>
            <c:bubble3D val="0"/>
            <c:spPr>
              <a:solidFill>
                <a:srgbClr val="FFFF00"/>
              </a:solidFill>
            </c:spPr>
            <c:extLst>
              <c:ext xmlns:c16="http://schemas.microsoft.com/office/drawing/2014/chart" uri="{C3380CC4-5D6E-409C-BE32-E72D297353CC}">
                <c16:uniqueId val="{00000001-51A6-4555-8864-16A77B51CBB3}"/>
              </c:ext>
            </c:extLst>
          </c:dPt>
          <c:dPt>
            <c:idx val="1"/>
            <c:bubble3D val="0"/>
            <c:spPr>
              <a:solidFill>
                <a:srgbClr val="00B050"/>
              </a:solidFill>
            </c:spPr>
            <c:extLst>
              <c:ext xmlns:c16="http://schemas.microsoft.com/office/drawing/2014/chart" uri="{C3380CC4-5D6E-409C-BE32-E72D297353CC}">
                <c16:uniqueId val="{00000003-51A6-4555-8864-16A77B51CBB3}"/>
              </c:ext>
            </c:extLst>
          </c:dPt>
          <c:dPt>
            <c:idx val="2"/>
            <c:bubble3D val="0"/>
            <c:spPr>
              <a:solidFill>
                <a:schemeClr val="accent2">
                  <a:lumMod val="50000"/>
                </a:schemeClr>
              </a:solidFill>
            </c:spPr>
            <c:extLst>
              <c:ext xmlns:c16="http://schemas.microsoft.com/office/drawing/2014/chart" uri="{C3380CC4-5D6E-409C-BE32-E72D297353CC}">
                <c16:uniqueId val="{00000005-51A6-4555-8864-16A77B51CBB3}"/>
              </c:ext>
            </c:extLst>
          </c:dPt>
          <c:dPt>
            <c:idx val="3"/>
            <c:bubble3D val="0"/>
            <c:spPr>
              <a:solidFill>
                <a:srgbClr val="00FFFF"/>
              </a:solidFill>
            </c:spPr>
            <c:extLst>
              <c:ext xmlns:c16="http://schemas.microsoft.com/office/drawing/2014/chart" uri="{C3380CC4-5D6E-409C-BE32-E72D297353CC}">
                <c16:uniqueId val="{00000007-51A6-4555-8864-16A77B51CBB3}"/>
              </c:ext>
            </c:extLst>
          </c:dPt>
          <c:cat>
            <c:strRef>
              <c:f>Sheet1!$A$2:$A$5</c:f>
              <c:strCache>
                <c:ptCount val="4"/>
                <c:pt idx="0">
                  <c:v>Kidapawan City</c:v>
                </c:pt>
                <c:pt idx="1">
                  <c:v>Magpet</c:v>
                </c:pt>
                <c:pt idx="2">
                  <c:v>Makilala</c:v>
                </c:pt>
                <c:pt idx="3">
                  <c:v>Davao Area</c:v>
                </c:pt>
              </c:strCache>
            </c:strRef>
          </c:cat>
          <c:val>
            <c:numRef>
              <c:f>Sheet1!$B$2:$B$5</c:f>
              <c:numCache>
                <c:formatCode>General</c:formatCode>
                <c:ptCount val="4"/>
                <c:pt idx="0">
                  <c:v>127</c:v>
                </c:pt>
                <c:pt idx="1">
                  <c:v>92</c:v>
                </c:pt>
                <c:pt idx="2">
                  <c:v>61</c:v>
                </c:pt>
                <c:pt idx="3">
                  <c:v>1</c:v>
                </c:pt>
              </c:numCache>
            </c:numRef>
          </c:val>
          <c:extLst>
            <c:ext xmlns:c16="http://schemas.microsoft.com/office/drawing/2014/chart" uri="{C3380CC4-5D6E-409C-BE32-E72D297353CC}">
              <c16:uniqueId val="{00000008-51A6-4555-8864-16A77B51CBB3}"/>
            </c:ext>
          </c:extLst>
        </c:ser>
        <c:dLbls>
          <c:showLegendKey val="0"/>
          <c:showVal val="0"/>
          <c:showCatName val="0"/>
          <c:showSerName val="0"/>
          <c:showPercent val="0"/>
          <c:showBubbleSize val="0"/>
          <c:showLeaderLines val="1"/>
        </c:dLbls>
        <c:firstSliceAng val="295"/>
        <c:holeSize val="70"/>
      </c:doughnut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r>
              <a:rPr lang="en-US" sz="1800" dirty="0">
                <a:solidFill>
                  <a:schemeClr val="tx1"/>
                </a:solidFill>
              </a:rPr>
              <a:t>GRANTEES’ ETHNICITY</a:t>
            </a:r>
          </a:p>
        </c:rich>
      </c:tx>
      <c:layout>
        <c:manualLayout>
          <c:xMode val="edge"/>
          <c:yMode val="edge"/>
          <c:x val="0.17770401029227134"/>
          <c:y val="4.813833517168707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tx1"/>
              </a:solidFill>
              <a:latin typeface="+mn-lt"/>
              <a:ea typeface="+mn-ea"/>
              <a:cs typeface="+mn-cs"/>
            </a:defRPr>
          </a:pPr>
          <a:endParaRPr lang="en-US"/>
        </a:p>
      </c:txPr>
    </c:title>
    <c:autoTitleDeleted val="0"/>
    <c:view3D>
      <c:rotX val="50"/>
      <c:rotY val="159"/>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ETHNICITY</c:v>
                </c:pt>
              </c:strCache>
            </c:strRef>
          </c:tx>
          <c:explosion val="10"/>
          <c:dPt>
            <c:idx val="0"/>
            <c:bubble3D val="0"/>
            <c:spPr>
              <a:solidFill>
                <a:srgbClr val="00B05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A318-4B9D-8D5D-C6A1CEDBB408}"/>
              </c:ext>
            </c:extLst>
          </c:dPt>
          <c:dPt>
            <c:idx val="1"/>
            <c:bubble3D val="0"/>
            <c:spPr>
              <a:solidFill>
                <a:schemeClr val="accent2">
                  <a:lumMod val="5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A318-4B9D-8D5D-C6A1CEDBB408}"/>
              </c:ext>
            </c:extLst>
          </c:dPt>
          <c:dLbls>
            <c:dLbl>
              <c:idx val="0"/>
              <c:layout>
                <c:manualLayout>
                  <c:x val="-1.6626860158884614E-2"/>
                  <c:y val="-3.943031881223396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A318-4B9D-8D5D-C6A1CEDBB408}"/>
                </c:ext>
              </c:extLst>
            </c:dLbl>
            <c:dLbl>
              <c:idx val="1"/>
              <c:layout>
                <c:manualLayout>
                  <c:x val="7.9115783396728881E-2"/>
                  <c:y val="-1.678777058861433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318-4B9D-8D5D-C6A1CEDBB408}"/>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IP</c:v>
                </c:pt>
                <c:pt idx="1">
                  <c:v>NON - IP</c:v>
                </c:pt>
              </c:strCache>
            </c:strRef>
          </c:cat>
          <c:val>
            <c:numRef>
              <c:f>Sheet1!$B$2:$B$3</c:f>
              <c:numCache>
                <c:formatCode>General</c:formatCode>
                <c:ptCount val="2"/>
                <c:pt idx="0">
                  <c:v>240</c:v>
                </c:pt>
                <c:pt idx="1">
                  <c:v>56</c:v>
                </c:pt>
              </c:numCache>
            </c:numRef>
          </c:val>
          <c:extLst>
            <c:ext xmlns:c16="http://schemas.microsoft.com/office/drawing/2014/chart" uri="{C3380CC4-5D6E-409C-BE32-E72D297353CC}">
              <c16:uniqueId val="{00000000-A318-4B9D-8D5D-C6A1CEDBB408}"/>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0121002472193639"/>
          <c:y val="0.36439156176679061"/>
          <c:w val="0.23966218009302151"/>
          <c:h val="0.2462749646543326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11000">
          <a:srgbClr val="FFFF00"/>
        </a:gs>
        <a:gs pos="100000">
          <a:srgbClr val="00FFFF"/>
        </a:gs>
      </a:gsLst>
      <a:lin ang="2700000" scaled="1"/>
      <a:tileRect/>
    </a:gradFill>
    <a:ln w="9525" cap="flat" cmpd="sng" algn="ctr">
      <a:solidFill>
        <a:schemeClr val="dk1">
          <a:lumMod val="25000"/>
          <a:lumOff val="75000"/>
        </a:schemeClr>
      </a:solidFill>
      <a:round/>
    </a:ln>
    <a:effectLst/>
    <a:scene3d>
      <a:camera prst="orthographicFront"/>
      <a:lightRig rig="threePt" dir="t"/>
    </a:scene3d>
    <a:sp3d>
      <a:bevelT prst="convex"/>
    </a:sp3d>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892843948100975E-2"/>
          <c:y val="1.8199545011374715E-2"/>
          <c:w val="0.96625115510484016"/>
          <c:h val="0.98535557681090991"/>
        </c:manualLayout>
      </c:layout>
      <c:doughnutChart>
        <c:varyColors val="1"/>
        <c:ser>
          <c:idx val="0"/>
          <c:order val="0"/>
          <c:tx>
            <c:strRef>
              <c:f>Sheet1!$B$1</c:f>
              <c:strCache>
                <c:ptCount val="1"/>
                <c:pt idx="0">
                  <c:v>GRANTEES % PER MUNICIPALITY</c:v>
                </c:pt>
              </c:strCache>
            </c:strRef>
          </c:tx>
          <c:spPr>
            <a:solidFill>
              <a:srgbClr val="F8A432"/>
            </a:solidFill>
          </c:spPr>
          <c:explosion val="3"/>
          <c:dPt>
            <c:idx val="0"/>
            <c:bubble3D val="0"/>
            <c:spPr>
              <a:solidFill>
                <a:srgbClr val="00FFFF"/>
              </a:solidFill>
            </c:spPr>
            <c:extLst>
              <c:ext xmlns:c16="http://schemas.microsoft.com/office/drawing/2014/chart" uri="{C3380CC4-5D6E-409C-BE32-E72D297353CC}">
                <c16:uniqueId val="{00000001-51A6-4555-8864-16A77B51CBB3}"/>
              </c:ext>
            </c:extLst>
          </c:dPt>
          <c:dPt>
            <c:idx val="1"/>
            <c:bubble3D val="0"/>
            <c:spPr>
              <a:solidFill>
                <a:schemeClr val="accent2">
                  <a:lumMod val="60000"/>
                  <a:lumOff val="40000"/>
                </a:schemeClr>
              </a:solidFill>
            </c:spPr>
            <c:extLst>
              <c:ext xmlns:c16="http://schemas.microsoft.com/office/drawing/2014/chart" uri="{C3380CC4-5D6E-409C-BE32-E72D297353CC}">
                <c16:uniqueId val="{00000003-51A6-4555-8864-16A77B51CBB3}"/>
              </c:ext>
            </c:extLst>
          </c:dPt>
          <c:dPt>
            <c:idx val="2"/>
            <c:bubble3D val="0"/>
            <c:spPr>
              <a:solidFill>
                <a:schemeClr val="accent2">
                  <a:lumMod val="50000"/>
                </a:schemeClr>
              </a:solidFill>
            </c:spPr>
            <c:extLst>
              <c:ext xmlns:c16="http://schemas.microsoft.com/office/drawing/2014/chart" uri="{C3380CC4-5D6E-409C-BE32-E72D297353CC}">
                <c16:uniqueId val="{00000005-51A6-4555-8864-16A77B51CBB3}"/>
              </c:ext>
            </c:extLst>
          </c:dPt>
          <c:cat>
            <c:strRef>
              <c:f>Sheet1!$A$2:$A$4</c:f>
              <c:strCache>
                <c:ptCount val="3"/>
                <c:pt idx="0">
                  <c:v>Kidapawan City</c:v>
                </c:pt>
                <c:pt idx="1">
                  <c:v>Magpet</c:v>
                </c:pt>
                <c:pt idx="2">
                  <c:v>Makilala</c:v>
                </c:pt>
              </c:strCache>
            </c:strRef>
          </c:cat>
          <c:val>
            <c:numRef>
              <c:f>Sheet1!$B$2:$B$4</c:f>
              <c:numCache>
                <c:formatCode>General</c:formatCode>
                <c:ptCount val="3"/>
                <c:pt idx="0">
                  <c:v>6</c:v>
                </c:pt>
                <c:pt idx="1">
                  <c:v>3</c:v>
                </c:pt>
                <c:pt idx="2">
                  <c:v>6</c:v>
                </c:pt>
              </c:numCache>
            </c:numRef>
          </c:val>
          <c:extLst>
            <c:ext xmlns:c16="http://schemas.microsoft.com/office/drawing/2014/chart" uri="{C3380CC4-5D6E-409C-BE32-E72D297353CC}">
              <c16:uniqueId val="{00000008-51A6-4555-8864-16A77B51CBB3}"/>
            </c:ext>
          </c:extLst>
        </c:ser>
        <c:dLbls>
          <c:showLegendKey val="0"/>
          <c:showVal val="0"/>
          <c:showCatName val="0"/>
          <c:showSerName val="0"/>
          <c:showPercent val="0"/>
          <c:showBubbleSize val="0"/>
          <c:showLeaderLines val="1"/>
        </c:dLbls>
        <c:firstSliceAng val="265"/>
        <c:holeSize val="70"/>
      </c:doughnut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800" dirty="0"/>
              <a:t>GRANTEES’ ETHNICITY</a:t>
            </a:r>
          </a:p>
        </c:rich>
      </c:tx>
      <c:layout>
        <c:manualLayout>
          <c:xMode val="edge"/>
          <c:yMode val="edge"/>
          <c:x val="0.17770401029227134"/>
          <c:y val="4.813833517168707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159"/>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ETHNICITY</c:v>
                </c:pt>
              </c:strCache>
            </c:strRef>
          </c:tx>
          <c:explosion val="13"/>
          <c:dPt>
            <c:idx val="0"/>
            <c:bubble3D val="0"/>
            <c:spPr>
              <a:solidFill>
                <a:schemeClr val="accent2">
                  <a:lumMod val="60000"/>
                  <a:lumOff val="4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4184-4F87-BDAA-4D0FCD91D513}"/>
              </c:ext>
            </c:extLst>
          </c:dPt>
          <c:dPt>
            <c:idx val="1"/>
            <c:bubble3D val="0"/>
            <c:spPr>
              <a:solidFill>
                <a:srgbClr val="00FFFF"/>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4184-4F87-BDAA-4D0FCD91D513}"/>
              </c:ext>
            </c:extLst>
          </c:dPt>
          <c:dLbls>
            <c:dLbl>
              <c:idx val="0"/>
              <c:layout>
                <c:manualLayout>
                  <c:x val="3.9873860703605241E-2"/>
                  <c:y val="-0.1477415729485298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184-4F87-BDAA-4D0FCD91D513}"/>
                </c:ext>
              </c:extLst>
            </c:dLbl>
            <c:dLbl>
              <c:idx val="1"/>
              <c:layout>
                <c:manualLayout>
                  <c:x val="7.9115783396728881E-2"/>
                  <c:y val="4.338514837599440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184-4F87-BDAA-4D0FCD91D513}"/>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IP</c:v>
                </c:pt>
                <c:pt idx="1">
                  <c:v>NON - IP</c:v>
                </c:pt>
              </c:strCache>
            </c:strRef>
          </c:cat>
          <c:val>
            <c:numRef>
              <c:f>Sheet1!$B$2:$B$3</c:f>
              <c:numCache>
                <c:formatCode>General</c:formatCode>
                <c:ptCount val="2"/>
                <c:pt idx="0">
                  <c:v>11</c:v>
                </c:pt>
                <c:pt idx="1">
                  <c:v>4</c:v>
                </c:pt>
              </c:numCache>
            </c:numRef>
          </c:val>
          <c:extLst>
            <c:ext xmlns:c16="http://schemas.microsoft.com/office/drawing/2014/chart" uri="{C3380CC4-5D6E-409C-BE32-E72D297353CC}">
              <c16:uniqueId val="{00000004-4184-4F87-BDAA-4D0FCD91D513}"/>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8544261267259188"/>
          <c:y val="0.33430510228448623"/>
          <c:w val="0.23966218009302151"/>
          <c:h val="0.2462749646543326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93000">
          <a:schemeClr val="accent2">
            <a:lumMod val="60000"/>
            <a:lumOff val="40000"/>
          </a:schemeClr>
        </a:gs>
        <a:gs pos="26000">
          <a:srgbClr val="00FFFF"/>
        </a:gs>
      </a:gsLst>
      <a:lin ang="2700000" scaled="1"/>
      <a:tileRect/>
    </a:gradFill>
    <a:ln w="9525" cap="flat" cmpd="sng" algn="ctr">
      <a:solidFill>
        <a:srgbClr val="00FFFF"/>
      </a:solidFill>
      <a:round/>
    </a:ln>
    <a:effectLst/>
    <a:scene3d>
      <a:camera prst="orthographicFront"/>
      <a:lightRig rig="threePt" dir="t"/>
    </a:scene3d>
    <a:sp3d>
      <a:bevelT prst="convex"/>
    </a:sp3d>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56101476937491E-2"/>
          <c:y val="1.0141188191120053E-2"/>
          <c:w val="0.96625115510484016"/>
          <c:h val="0.98535557681090991"/>
        </c:manualLayout>
      </c:layout>
      <c:doughnutChart>
        <c:varyColors val="1"/>
        <c:ser>
          <c:idx val="0"/>
          <c:order val="0"/>
          <c:tx>
            <c:strRef>
              <c:f>Sheet1!$B$1</c:f>
              <c:strCache>
                <c:ptCount val="1"/>
                <c:pt idx="0">
                  <c:v>GRANTEES % PER MUNICIPALITY</c:v>
                </c:pt>
              </c:strCache>
            </c:strRef>
          </c:tx>
          <c:spPr>
            <a:solidFill>
              <a:srgbClr val="F8A432"/>
            </a:solidFill>
          </c:spPr>
          <c:explosion val="3"/>
          <c:dPt>
            <c:idx val="0"/>
            <c:bubble3D val="0"/>
            <c:spPr>
              <a:solidFill>
                <a:srgbClr val="FF0000"/>
              </a:solidFill>
            </c:spPr>
            <c:extLst>
              <c:ext xmlns:c16="http://schemas.microsoft.com/office/drawing/2014/chart" uri="{C3380CC4-5D6E-409C-BE32-E72D297353CC}">
                <c16:uniqueId val="{00000001-51A6-4555-8864-16A77B51CBB3}"/>
              </c:ext>
            </c:extLst>
          </c:dPt>
          <c:dPt>
            <c:idx val="1"/>
            <c:bubble3D val="0"/>
            <c:spPr>
              <a:solidFill>
                <a:srgbClr val="FFFF00"/>
              </a:solidFill>
            </c:spPr>
            <c:extLst>
              <c:ext xmlns:c16="http://schemas.microsoft.com/office/drawing/2014/chart" uri="{C3380CC4-5D6E-409C-BE32-E72D297353CC}">
                <c16:uniqueId val="{00000003-51A6-4555-8864-16A77B51CBB3}"/>
              </c:ext>
            </c:extLst>
          </c:dPt>
          <c:dPt>
            <c:idx val="2"/>
            <c:bubble3D val="0"/>
            <c:spPr>
              <a:solidFill>
                <a:srgbClr val="00B050"/>
              </a:solidFill>
            </c:spPr>
            <c:extLst>
              <c:ext xmlns:c16="http://schemas.microsoft.com/office/drawing/2014/chart" uri="{C3380CC4-5D6E-409C-BE32-E72D297353CC}">
                <c16:uniqueId val="{00000005-51A6-4555-8864-16A77B51CBB3}"/>
              </c:ext>
            </c:extLst>
          </c:dPt>
          <c:cat>
            <c:strRef>
              <c:f>Sheet1!$A$2:$A$4</c:f>
              <c:strCache>
                <c:ptCount val="3"/>
                <c:pt idx="0">
                  <c:v>Kidapawan City</c:v>
                </c:pt>
                <c:pt idx="1">
                  <c:v>Magpet</c:v>
                </c:pt>
                <c:pt idx="2">
                  <c:v>Makilala</c:v>
                </c:pt>
              </c:strCache>
            </c:strRef>
          </c:cat>
          <c:val>
            <c:numRef>
              <c:f>Sheet1!$B$2:$B$4</c:f>
              <c:numCache>
                <c:formatCode>General</c:formatCode>
                <c:ptCount val="3"/>
                <c:pt idx="0">
                  <c:v>55</c:v>
                </c:pt>
                <c:pt idx="1">
                  <c:v>27</c:v>
                </c:pt>
                <c:pt idx="2">
                  <c:v>22</c:v>
                </c:pt>
              </c:numCache>
            </c:numRef>
          </c:val>
          <c:extLst>
            <c:ext xmlns:c16="http://schemas.microsoft.com/office/drawing/2014/chart" uri="{C3380CC4-5D6E-409C-BE32-E72D297353CC}">
              <c16:uniqueId val="{00000008-51A6-4555-8864-16A77B51CBB3}"/>
            </c:ext>
          </c:extLst>
        </c:ser>
        <c:dLbls>
          <c:showLegendKey val="0"/>
          <c:showVal val="0"/>
          <c:showCatName val="0"/>
          <c:showSerName val="0"/>
          <c:showPercent val="0"/>
          <c:showBubbleSize val="0"/>
          <c:showLeaderLines val="1"/>
        </c:dLbls>
        <c:firstSliceAng val="208"/>
        <c:holeSize val="70"/>
      </c:doughnutChart>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800" dirty="0"/>
              <a:t>GRANTEES’ ETHNICITY</a:t>
            </a:r>
          </a:p>
        </c:rich>
      </c:tx>
      <c:layout>
        <c:manualLayout>
          <c:xMode val="edge"/>
          <c:yMode val="edge"/>
          <c:x val="0.17770401029227134"/>
          <c:y val="4.813833517168707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159"/>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ETHNICITY</c:v>
                </c:pt>
              </c:strCache>
            </c:strRef>
          </c:tx>
          <c:explosion val="13"/>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CAF-4F75-BF30-8AC0AF58F042}"/>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CAF-4F75-BF30-8AC0AF58F042}"/>
              </c:ext>
            </c:extLst>
          </c:dPt>
          <c:dLbls>
            <c:dLbl>
              <c:idx val="0"/>
              <c:layout>
                <c:manualLayout>
                  <c:x val="4.3971835925800049E-3"/>
                  <c:y val="-0.1116378215697645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CAF-4F75-BF30-8AC0AF58F042}"/>
                </c:ext>
              </c:extLst>
            </c:dLbl>
            <c:dLbl>
              <c:idx val="1"/>
              <c:layout>
                <c:manualLayout>
                  <c:x val="7.9115783396728881E-2"/>
                  <c:y val="4.338514837599440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CAF-4F75-BF30-8AC0AF58F04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IP</c:v>
                </c:pt>
                <c:pt idx="1">
                  <c:v>NON - IP</c:v>
                </c:pt>
              </c:strCache>
            </c:strRef>
          </c:cat>
          <c:val>
            <c:numRef>
              <c:f>Sheet1!$B$2:$B$3</c:f>
              <c:numCache>
                <c:formatCode>General</c:formatCode>
                <c:ptCount val="2"/>
                <c:pt idx="0">
                  <c:v>83</c:v>
                </c:pt>
                <c:pt idx="1">
                  <c:v>21</c:v>
                </c:pt>
              </c:numCache>
            </c:numRef>
          </c:val>
          <c:extLst>
            <c:ext xmlns:c16="http://schemas.microsoft.com/office/drawing/2014/chart" uri="{C3380CC4-5D6E-409C-BE32-E72D297353CC}">
              <c16:uniqueId val="{00000004-6CAF-4F75-BF30-8AC0AF58F042}"/>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8544261267259188"/>
          <c:y val="0.33430510228448623"/>
          <c:w val="0.23966218009302151"/>
          <c:h val="0.2462749646543326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53000">
          <a:srgbClr val="FFFF00"/>
        </a:gs>
        <a:gs pos="100000">
          <a:srgbClr val="FF0000"/>
        </a:gs>
      </a:gsLst>
      <a:lin ang="2700000" scaled="1"/>
      <a:tileRect/>
    </a:gradFill>
    <a:ln w="9525" cap="flat" cmpd="sng" algn="ctr">
      <a:solidFill>
        <a:schemeClr val="dk1">
          <a:lumMod val="25000"/>
          <a:lumOff val="75000"/>
        </a:schemeClr>
      </a:solidFill>
      <a:round/>
    </a:ln>
    <a:effectLst/>
    <a:scene3d>
      <a:camera prst="orthographicFront"/>
      <a:lightRig rig="threePt" dir="t"/>
    </a:scene3d>
    <a:sp3d>
      <a:bevelT prst="convex"/>
    </a:sp3d>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VOLUNTEERS IN MAFI AOR</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Elementary</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2.2551405187698492E-17"/>
                  <c:y val="0.10276010109423551"/>
                </c:manualLayout>
              </c:layout>
              <c:tx>
                <c:rich>
                  <a:bodyPr/>
                  <a:lstStyle/>
                  <a:p>
                    <a:r>
                      <a:rPr lang="en-US" dirty="0"/>
                      <a:t>17%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1684-4B5D-B6FB-874285E601D9}"/>
                </c:ext>
              </c:extLst>
            </c:dLbl>
            <c:dLbl>
              <c:idx val="1"/>
              <c:layout>
                <c:manualLayout>
                  <c:x val="2.3253778555914718E-3"/>
                  <c:y val="8.4625965607017573E-2"/>
                </c:manualLayout>
              </c:layout>
              <c:tx>
                <c:rich>
                  <a:bodyPr/>
                  <a:lstStyle/>
                  <a:p>
                    <a:r>
                      <a:rPr lang="en-US" dirty="0"/>
                      <a:t>48%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1684-4B5D-B6FB-874285E601D9}"/>
                </c:ext>
              </c:extLst>
            </c:dLbl>
            <c:dLbl>
              <c:idx val="2"/>
              <c:layout>
                <c:manualLayout>
                  <c:x val="0"/>
                  <c:y val="7.2536541948872213E-2"/>
                </c:manualLayout>
              </c:layout>
              <c:tx>
                <c:rich>
                  <a:bodyPr/>
                  <a:lstStyle/>
                  <a:p>
                    <a:r>
                      <a:rPr lang="en-US" dirty="0"/>
                      <a:t>10%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1684-4B5D-B6FB-874285E601D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KIDAPAWAN CITY</c:v>
                </c:pt>
                <c:pt idx="1">
                  <c:v>MAGPET</c:v>
                </c:pt>
                <c:pt idx="2">
                  <c:v>MAKILALA</c:v>
                </c:pt>
              </c:strCache>
            </c:strRef>
          </c:cat>
          <c:val>
            <c:numRef>
              <c:f>Sheet1!$B$2:$B$4</c:f>
              <c:numCache>
                <c:formatCode>General</c:formatCode>
                <c:ptCount val="3"/>
                <c:pt idx="0">
                  <c:v>5</c:v>
                </c:pt>
                <c:pt idx="1">
                  <c:v>14</c:v>
                </c:pt>
                <c:pt idx="2">
                  <c:v>3</c:v>
                </c:pt>
              </c:numCache>
            </c:numRef>
          </c:val>
          <c:extLst>
            <c:ext xmlns:c16="http://schemas.microsoft.com/office/drawing/2014/chart" uri="{C3380CC4-5D6E-409C-BE32-E72D297353CC}">
              <c16:uniqueId val="{00000000-1684-4B5D-B6FB-874285E601D9}"/>
            </c:ext>
          </c:extLst>
        </c:ser>
        <c:ser>
          <c:idx val="1"/>
          <c:order val="1"/>
          <c:tx>
            <c:strRef>
              <c:f>Sheet1!$C$1</c:f>
              <c:strCache>
                <c:ptCount val="1"/>
                <c:pt idx="0">
                  <c:v>High School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1.1626889277957329E-3"/>
                  <c:y val="0.10276010109423563"/>
                </c:manualLayout>
              </c:layout>
              <c:tx>
                <c:rich>
                  <a:bodyPr/>
                  <a:lstStyle/>
                  <a:p>
                    <a:r>
                      <a:rPr lang="en-US" dirty="0"/>
                      <a:t>21%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1684-4B5D-B6FB-874285E601D9}"/>
                </c:ext>
              </c:extLst>
            </c:dLbl>
            <c:dLbl>
              <c:idx val="1"/>
              <c:layout>
                <c:manualLayout>
                  <c:x val="2.3253778555914718E-3"/>
                  <c:y val="6.3469474205263179E-2"/>
                </c:manualLayout>
              </c:layout>
              <c:tx>
                <c:rich>
                  <a:bodyPr/>
                  <a:lstStyle/>
                  <a:p>
                    <a:r>
                      <a:rPr lang="en-US" dirty="0"/>
                      <a:t>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1684-4B5D-B6FB-874285E601D9}"/>
                </c:ext>
              </c:extLst>
            </c:dLbl>
            <c:dLbl>
              <c:idx val="2"/>
              <c:layout>
                <c:manualLayout>
                  <c:x val="4.6507557111829436E-3"/>
                  <c:y val="5.74247623761905E-2"/>
                </c:manualLayout>
              </c:layout>
              <c:tx>
                <c:rich>
                  <a:bodyPr/>
                  <a:lstStyle/>
                  <a:p>
                    <a:r>
                      <a:rPr lang="en-US" dirty="0"/>
                      <a:t>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1684-4B5D-B6FB-874285E601D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KIDAPAWAN CITY</c:v>
                </c:pt>
                <c:pt idx="1">
                  <c:v>MAGPET</c:v>
                </c:pt>
                <c:pt idx="2">
                  <c:v>MAKILALA</c:v>
                </c:pt>
              </c:strCache>
            </c:strRef>
          </c:cat>
          <c:val>
            <c:numRef>
              <c:f>Sheet1!$C$2:$C$4</c:f>
              <c:numCache>
                <c:formatCode>General</c:formatCode>
                <c:ptCount val="3"/>
                <c:pt idx="0">
                  <c:v>6</c:v>
                </c:pt>
                <c:pt idx="1">
                  <c:v>0</c:v>
                </c:pt>
                <c:pt idx="2">
                  <c:v>1</c:v>
                </c:pt>
              </c:numCache>
            </c:numRef>
          </c:val>
          <c:extLst>
            <c:ext xmlns:c16="http://schemas.microsoft.com/office/drawing/2014/chart" uri="{C3380CC4-5D6E-409C-BE32-E72D297353CC}">
              <c16:uniqueId val="{00000001-1684-4B5D-B6FB-874285E601D9}"/>
            </c:ext>
          </c:extLst>
        </c:ser>
        <c:dLbls>
          <c:showLegendKey val="0"/>
          <c:showVal val="1"/>
          <c:showCatName val="0"/>
          <c:showSerName val="0"/>
          <c:showPercent val="0"/>
          <c:showBubbleSize val="0"/>
        </c:dLbls>
        <c:gapWidth val="150"/>
        <c:shape val="box"/>
        <c:axId val="1392832944"/>
        <c:axId val="1340796576"/>
        <c:axId val="0"/>
      </c:bar3DChart>
      <c:catAx>
        <c:axId val="13928329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0796576"/>
        <c:crosses val="autoZero"/>
        <c:auto val="1"/>
        <c:lblAlgn val="ctr"/>
        <c:lblOffset val="100"/>
        <c:noMultiLvlLbl val="0"/>
      </c:catAx>
      <c:valAx>
        <c:axId val="1340796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92832944"/>
        <c:crosses val="autoZero"/>
        <c:crossBetween val="between"/>
      </c:valAx>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solidFill>
                  <a:schemeClr val="bg1"/>
                </a:solidFill>
              </a:rPr>
              <a:t>MAFI AOR   </a:t>
            </a:r>
          </a:p>
        </c:rich>
      </c:tx>
      <c:overlay val="0"/>
      <c:spPr>
        <a:solidFill>
          <a:schemeClr val="tx1"/>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40"/>
      <c:rotY val="14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8779952661721211E-2"/>
          <c:y val="0.20273625770799431"/>
          <c:w val="0.87500033996726934"/>
          <c:h val="0.58178702543431726"/>
        </c:manualLayout>
      </c:layout>
      <c:pie3DChart>
        <c:varyColors val="1"/>
        <c:ser>
          <c:idx val="0"/>
          <c:order val="0"/>
          <c:tx>
            <c:strRef>
              <c:f>Sheet1!$B$1</c:f>
              <c:strCache>
                <c:ptCount val="1"/>
                <c:pt idx="0">
                  <c:v>MAFI AOR</c:v>
                </c:pt>
              </c:strCache>
            </c:strRef>
          </c:tx>
          <c:explosion val="19"/>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4-41BC-4F3E-AED1-B33014D8C112}"/>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1BC-4F3E-AED1-B33014D8C112}"/>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2-41BC-4F3E-AED1-B33014D8C112}"/>
              </c:ext>
            </c:extLst>
          </c:dPt>
          <c:dLbls>
            <c:dLbl>
              <c:idx val="0"/>
              <c:layout>
                <c:manualLayout>
                  <c:x val="0"/>
                  <c:y val="-4.7094086175997849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8816786104673803"/>
                      <c:h val="0.27484987643358139"/>
                    </c:manualLayout>
                  </c15:layout>
                </c:ext>
                <c:ext xmlns:c16="http://schemas.microsoft.com/office/drawing/2014/chart" uri="{C3380CC4-5D6E-409C-BE32-E72D297353CC}">
                  <c16:uniqueId val="{00000004-41BC-4F3E-AED1-B33014D8C112}"/>
                </c:ext>
              </c:extLst>
            </c:dLbl>
            <c:dLbl>
              <c:idx val="1"/>
              <c:layout>
                <c:manualLayout>
                  <c:x val="-4.2024824427784033E-2"/>
                  <c:y val="-6.071627999479850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1BC-4F3E-AED1-B33014D8C112}"/>
                </c:ext>
              </c:extLst>
            </c:dLbl>
            <c:dLbl>
              <c:idx val="2"/>
              <c:layout>
                <c:manualLayout>
                  <c:x val="4.9028961832414709E-2"/>
                  <c:y val="-5.464465199531862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41BC-4F3E-AED1-B33014D8C11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KIDAPAWAN CITY</c:v>
                </c:pt>
                <c:pt idx="1">
                  <c:v>MAGPET</c:v>
                </c:pt>
                <c:pt idx="2">
                  <c:v>MAKILALA</c:v>
                </c:pt>
              </c:strCache>
            </c:strRef>
          </c:cat>
          <c:val>
            <c:numRef>
              <c:f>Sheet1!$B$2:$B$4</c:f>
              <c:numCache>
                <c:formatCode>General</c:formatCode>
                <c:ptCount val="3"/>
                <c:pt idx="0">
                  <c:v>2</c:v>
                </c:pt>
                <c:pt idx="1">
                  <c:v>0</c:v>
                </c:pt>
                <c:pt idx="2">
                  <c:v>2</c:v>
                </c:pt>
              </c:numCache>
            </c:numRef>
          </c:val>
          <c:extLst>
            <c:ext xmlns:c16="http://schemas.microsoft.com/office/drawing/2014/chart" uri="{C3380CC4-5D6E-409C-BE32-E72D297353CC}">
              <c16:uniqueId val="{00000000-41BC-4F3E-AED1-B33014D8C112}"/>
            </c:ext>
          </c:extLst>
        </c:ser>
        <c:dLbls>
          <c:dLblPos val="outEnd"/>
          <c:showLegendKey val="0"/>
          <c:showVal val="0"/>
          <c:showCatName val="1"/>
          <c:showSerName val="0"/>
          <c:showPercent val="0"/>
          <c:showBubbleSize val="0"/>
          <c:showLeaderLines val="1"/>
        </c:dLbls>
      </c:pie3DChart>
      <c:spPr>
        <a:noFill/>
        <a:ln>
          <a:noFill/>
        </a:ln>
        <a:effectLst/>
      </c:spPr>
    </c:plotArea>
    <c:legend>
      <c:legendPos val="b"/>
      <c:layout>
        <c:manualLayout>
          <c:xMode val="edge"/>
          <c:yMode val="edge"/>
          <c:x val="8.2937673244229765E-2"/>
          <c:y val="0.84871434049290795"/>
          <c:w val="0.82156416097190588"/>
          <c:h val="9.536428701167414E-2"/>
        </c:manualLayout>
      </c:layout>
      <c:overlay val="0"/>
      <c:spPr>
        <a:solidFill>
          <a:schemeClr val="lt1"/>
        </a:solidFill>
        <a:ln w="12700" cap="flat" cmpd="sng" algn="ctr">
          <a:solidFill>
            <a:schemeClr val="dk1"/>
          </a:solidFill>
          <a:prstDash val="solid"/>
          <a:miter lim="800000"/>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519969-E8E1-409B-849B-BE5737118A1A}" type="doc">
      <dgm:prSet loTypeId="urn:microsoft.com/office/officeart/2005/8/layout/arrow2" loCatId="process" qsTypeId="urn:microsoft.com/office/officeart/2005/8/quickstyle/simple5" qsCatId="simple" csTypeId="urn:microsoft.com/office/officeart/2005/8/colors/accent2_4" csCatId="accent2" phldr="1"/>
      <dgm:spPr/>
    </dgm:pt>
    <dgm:pt modelId="{3CEFC1A7-0D8F-430F-942A-E69FC23EEA63}">
      <dgm:prSet phldrT="[Text]" custT="1"/>
      <dgm:spPr/>
      <dgm:t>
        <a:bodyPr/>
        <a:lstStyle/>
        <a:p>
          <a:pPr algn="ctr"/>
          <a:r>
            <a:rPr lang="en-US" sz="1400" b="0" cap="none" spc="0" dirty="0">
              <a:ln w="0"/>
              <a:effectLst>
                <a:outerShdw blurRad="38100" dist="19050" dir="2700000" algn="tl" rotWithShape="0">
                  <a:schemeClr val="dk1">
                    <a:alpha val="40000"/>
                  </a:schemeClr>
                </a:outerShdw>
              </a:effectLst>
              <a:latin typeface="Faustina"/>
            </a:rPr>
            <a:t>15 Scholars under the SHS-CEAP moved up to college and currently under the CDSP</a:t>
          </a:r>
        </a:p>
      </dgm:t>
    </dgm:pt>
    <dgm:pt modelId="{862565BD-E320-4E16-BF1B-2FDA9CAC82E5}" type="sibTrans" cxnId="{6379CCF0-EBB2-4206-9ED2-EFFD4E58B72F}">
      <dgm:prSet/>
      <dgm:spPr/>
      <dgm:t>
        <a:bodyPr/>
        <a:lstStyle/>
        <a:p>
          <a:endParaRPr lang="en-US"/>
        </a:p>
      </dgm:t>
    </dgm:pt>
    <dgm:pt modelId="{069EC837-6B0F-4511-97F6-F53466FDDBF8}" type="parTrans" cxnId="{6379CCF0-EBB2-4206-9ED2-EFFD4E58B72F}">
      <dgm:prSet/>
      <dgm:spPr/>
      <dgm:t>
        <a:bodyPr/>
        <a:lstStyle/>
        <a:p>
          <a:endParaRPr lang="en-US"/>
        </a:p>
      </dgm:t>
    </dgm:pt>
    <dgm:pt modelId="{2C86E5E8-B512-430B-9F3F-FA72449BC3CF}" type="pres">
      <dgm:prSet presAssocID="{5C519969-E8E1-409B-849B-BE5737118A1A}" presName="arrowDiagram" presStyleCnt="0">
        <dgm:presLayoutVars>
          <dgm:chMax val="5"/>
          <dgm:dir/>
          <dgm:resizeHandles val="exact"/>
        </dgm:presLayoutVars>
      </dgm:prSet>
      <dgm:spPr/>
    </dgm:pt>
    <dgm:pt modelId="{974469E2-79D3-4A9B-9B6D-1F9755F7BF5F}" type="pres">
      <dgm:prSet presAssocID="{5C519969-E8E1-409B-849B-BE5737118A1A}" presName="arrow" presStyleLbl="bgShp" presStyleIdx="0" presStyleCnt="1" custScaleX="75364" custScaleY="70103" custLinFactNeighborX="-1969" custLinFactNeighborY="-3485"/>
      <dgm:spPr>
        <a:solidFill>
          <a:srgbClr val="FFFF00"/>
        </a:solidFill>
      </dgm:spPr>
    </dgm:pt>
    <dgm:pt modelId="{77124EE2-67D5-4A15-AD79-11D3A2F97FD0}" type="pres">
      <dgm:prSet presAssocID="{5C519969-E8E1-409B-849B-BE5737118A1A}" presName="arrowDiagram1" presStyleCnt="0">
        <dgm:presLayoutVars>
          <dgm:bulletEnabled val="1"/>
        </dgm:presLayoutVars>
      </dgm:prSet>
      <dgm:spPr/>
    </dgm:pt>
    <dgm:pt modelId="{CEC47AA3-DB42-4B00-8067-5E9A74CDE2FA}" type="pres">
      <dgm:prSet presAssocID="{3CEFC1A7-0D8F-430F-942A-E69FC23EEA63}" presName="bullet1" presStyleLbl="node1" presStyleIdx="0" presStyleCnt="1" custScaleX="32096" custScaleY="30493" custLinFactX="-200000" custLinFactY="100000" custLinFactNeighborX="-271040" custLinFactNeighborY="146106"/>
      <dgm:spPr/>
    </dgm:pt>
    <dgm:pt modelId="{D680DA3C-9BB3-4326-8219-63DA1C404A48}" type="pres">
      <dgm:prSet presAssocID="{3CEFC1A7-0D8F-430F-942A-E69FC23EEA63}" presName="textBox1" presStyleLbl="revTx" presStyleIdx="0" presStyleCnt="1" custScaleX="108716" custScaleY="81333" custLinFactNeighborX="6594" custLinFactNeighborY="56605">
        <dgm:presLayoutVars>
          <dgm:bulletEnabled val="1"/>
        </dgm:presLayoutVars>
      </dgm:prSet>
      <dgm:spPr/>
    </dgm:pt>
  </dgm:ptLst>
  <dgm:cxnLst>
    <dgm:cxn modelId="{B2BD723C-D212-4EC1-ACF9-5FF5859E7C86}" type="presOf" srcId="{5C519969-E8E1-409B-849B-BE5737118A1A}" destId="{2C86E5E8-B512-430B-9F3F-FA72449BC3CF}" srcOrd="0" destOrd="0" presId="urn:microsoft.com/office/officeart/2005/8/layout/arrow2"/>
    <dgm:cxn modelId="{FAFAF958-FEFB-40FA-AC8B-A5E7243A5B69}" type="presOf" srcId="{3CEFC1A7-0D8F-430F-942A-E69FC23EEA63}" destId="{D680DA3C-9BB3-4326-8219-63DA1C404A48}" srcOrd="0" destOrd="0" presId="urn:microsoft.com/office/officeart/2005/8/layout/arrow2"/>
    <dgm:cxn modelId="{6379CCF0-EBB2-4206-9ED2-EFFD4E58B72F}" srcId="{5C519969-E8E1-409B-849B-BE5737118A1A}" destId="{3CEFC1A7-0D8F-430F-942A-E69FC23EEA63}" srcOrd="0" destOrd="0" parTransId="{069EC837-6B0F-4511-97F6-F53466FDDBF8}" sibTransId="{862565BD-E320-4E16-BF1B-2FDA9CAC82E5}"/>
    <dgm:cxn modelId="{5181CC20-C909-4270-AB88-B7BA39A31F65}" type="presParOf" srcId="{2C86E5E8-B512-430B-9F3F-FA72449BC3CF}" destId="{974469E2-79D3-4A9B-9B6D-1F9755F7BF5F}" srcOrd="0" destOrd="0" presId="urn:microsoft.com/office/officeart/2005/8/layout/arrow2"/>
    <dgm:cxn modelId="{81104A59-1CBB-4251-8BF5-5A8623CC5BE9}" type="presParOf" srcId="{2C86E5E8-B512-430B-9F3F-FA72449BC3CF}" destId="{77124EE2-67D5-4A15-AD79-11D3A2F97FD0}" srcOrd="1" destOrd="0" presId="urn:microsoft.com/office/officeart/2005/8/layout/arrow2"/>
    <dgm:cxn modelId="{846D7482-0D02-4FA0-9C72-C74029F4FE47}" type="presParOf" srcId="{77124EE2-67D5-4A15-AD79-11D3A2F97FD0}" destId="{CEC47AA3-DB42-4B00-8067-5E9A74CDE2FA}" srcOrd="0" destOrd="0" presId="urn:microsoft.com/office/officeart/2005/8/layout/arrow2"/>
    <dgm:cxn modelId="{AE1661A2-EB80-4B38-9587-891AE6A07D07}" type="presParOf" srcId="{77124EE2-67D5-4A15-AD79-11D3A2F97FD0}" destId="{D680DA3C-9BB3-4326-8219-63DA1C404A48}" srcOrd="1" destOrd="0" presId="urn:microsoft.com/office/officeart/2005/8/layout/arrow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469E2-79D3-4A9B-9B6D-1F9755F7BF5F}">
      <dsp:nvSpPr>
        <dsp:cNvPr id="0" name=""/>
        <dsp:cNvSpPr/>
      </dsp:nvSpPr>
      <dsp:spPr>
        <a:xfrm>
          <a:off x="405244" y="153184"/>
          <a:ext cx="2484950" cy="1444675"/>
        </a:xfrm>
        <a:prstGeom prst="swooshArrow">
          <a:avLst>
            <a:gd name="adj1" fmla="val 25000"/>
            <a:gd name="adj2" fmla="val 25000"/>
          </a:avLst>
        </a:prstGeom>
        <a:solidFill>
          <a:srgbClr val="FFFF00"/>
        </a:solidFill>
        <a:ln>
          <a:noFill/>
        </a:ln>
        <a:effectLst/>
      </dsp:spPr>
      <dsp:style>
        <a:lnRef idx="0">
          <a:scrgbClr r="0" g="0" b="0"/>
        </a:lnRef>
        <a:fillRef idx="1">
          <a:scrgbClr r="0" g="0" b="0"/>
        </a:fillRef>
        <a:effectRef idx="2">
          <a:scrgbClr r="0" g="0" b="0"/>
        </a:effectRef>
        <a:fontRef idx="minor"/>
      </dsp:style>
    </dsp:sp>
    <dsp:sp modelId="{CEC47AA3-DB42-4B00-8067-5E9A74CDE2FA}">
      <dsp:nvSpPr>
        <dsp:cNvPr id="0" name=""/>
        <dsp:cNvSpPr/>
      </dsp:nvSpPr>
      <dsp:spPr>
        <a:xfrm>
          <a:off x="1513339" y="1020164"/>
          <a:ext cx="78313" cy="74402"/>
        </a:xfrm>
        <a:prstGeom prst="ellipse">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680DA3C-9BB3-4326-8219-63DA1C404A48}">
      <dsp:nvSpPr>
        <dsp:cNvPr id="0" name=""/>
        <dsp:cNvSpPr/>
      </dsp:nvSpPr>
      <dsp:spPr>
        <a:xfrm>
          <a:off x="1412407" y="823826"/>
          <a:ext cx="1433861" cy="1236963"/>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9289" bIns="0" numCol="1" spcCol="1270" anchor="t" anchorCtr="0">
          <a:noAutofit/>
        </a:bodyPr>
        <a:lstStyle/>
        <a:p>
          <a:pPr marL="0" lvl="0" indent="0" algn="ctr" defTabSz="622300">
            <a:lnSpc>
              <a:spcPct val="90000"/>
            </a:lnSpc>
            <a:spcBef>
              <a:spcPct val="0"/>
            </a:spcBef>
            <a:spcAft>
              <a:spcPct val="35000"/>
            </a:spcAft>
            <a:buNone/>
          </a:pPr>
          <a:r>
            <a:rPr lang="en-US" sz="1400" b="0" kern="1200" cap="none" spc="0" dirty="0">
              <a:ln w="0"/>
              <a:effectLst>
                <a:outerShdw blurRad="38100" dist="19050" dir="2700000" algn="tl" rotWithShape="0">
                  <a:schemeClr val="dk1">
                    <a:alpha val="40000"/>
                  </a:schemeClr>
                </a:outerShdw>
              </a:effectLst>
              <a:latin typeface="Faustina"/>
            </a:rPr>
            <a:t>15 Scholars under the SHS-CEAP moved up to college and currently under the CDSP</a:t>
          </a:r>
        </a:p>
      </dsp:txBody>
      <dsp:txXfrm>
        <a:off x="1472791" y="884210"/>
        <a:ext cx="1313093" cy="111619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80A6F6-AE7A-4FA6-9F36-22481AA1C76F}" type="datetimeFigureOut">
              <a:rPr lang="en-US" smtClean="0"/>
              <a:t>10/26/2020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E25B0-AFB3-4989-A129-9476833086CB}" type="slidenum">
              <a:rPr lang="en-US" smtClean="0"/>
              <a:t>‹#›</a:t>
            </a:fld>
            <a:endParaRPr lang="en-US"/>
          </a:p>
        </p:txBody>
      </p:sp>
    </p:spTree>
    <p:extLst>
      <p:ext uri="{BB962C8B-B14F-4D97-AF65-F5344CB8AC3E}">
        <p14:creationId xmlns:p14="http://schemas.microsoft.com/office/powerpoint/2010/main" val="3558429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solidFill>
                  <a:schemeClr val="tx1"/>
                </a:solidFill>
              </a:rPr>
              <a:t>Overall, MAFI has supported a total of 430 scholars in various scholarship categories/projects from 1993 up to 2020. </a:t>
            </a:r>
          </a:p>
          <a:p>
            <a:pPr marL="171450" indent="-171450">
              <a:buFont typeface="Arial" panose="020B0604020202020204" pitchFamily="34" charset="0"/>
              <a:buChar char="•"/>
            </a:pPr>
            <a:r>
              <a:rPr lang="en-US" dirty="0">
                <a:solidFill>
                  <a:schemeClr val="tx1"/>
                </a:solidFill>
              </a:rPr>
              <a:t>Of the total grantees over the same period, 320 scholars or 78% have graduated or completed their courses, while a significant number (91 scholars) or  22% have failed to continue or finish their studies. Nineteen of these scholars are currently enrolled and are continuing their college scholarships. </a:t>
            </a:r>
          </a:p>
          <a:p>
            <a:pPr marL="171450" indent="-171450">
              <a:buFont typeface="Arial" panose="020B0604020202020204" pitchFamily="34" charset="0"/>
              <a:buChar char="•"/>
            </a:pPr>
            <a:r>
              <a:rPr lang="en-US" dirty="0">
                <a:solidFill>
                  <a:schemeClr val="tx1"/>
                </a:solidFill>
              </a:rPr>
              <a:t>In terms of their ethnicity, 349 or 81% of the grantees are Indigenous People, while the remaining 81 or 19% are non-IP’s. </a:t>
            </a:r>
          </a:p>
          <a:p>
            <a:pPr marL="171450" indent="-171450">
              <a:buFont typeface="Arial" panose="020B0604020202020204" pitchFamily="34" charset="0"/>
              <a:buChar char="•"/>
            </a:pPr>
            <a:r>
              <a:rPr lang="en-US" dirty="0">
                <a:solidFill>
                  <a:schemeClr val="tx1"/>
                </a:solidFill>
              </a:rPr>
              <a:t>By AOR, Kidapawan has the most number of scholarship grantees (199), followed by </a:t>
            </a:r>
            <a:r>
              <a:rPr lang="en-US" dirty="0" err="1">
                <a:solidFill>
                  <a:schemeClr val="tx1"/>
                </a:solidFill>
              </a:rPr>
              <a:t>Magpet</a:t>
            </a:r>
            <a:r>
              <a:rPr lang="en-US" dirty="0">
                <a:solidFill>
                  <a:schemeClr val="tx1"/>
                </a:solidFill>
              </a:rPr>
              <a:t> (131), and </a:t>
            </a:r>
            <a:r>
              <a:rPr lang="en-US" dirty="0" err="1">
                <a:solidFill>
                  <a:schemeClr val="tx1"/>
                </a:solidFill>
              </a:rPr>
              <a:t>Makilala</a:t>
            </a:r>
            <a:r>
              <a:rPr lang="en-US" dirty="0">
                <a:solidFill>
                  <a:schemeClr val="tx1"/>
                </a:solidFill>
              </a:rPr>
              <a:t> (99).  While Davao is outside of MAFI’s AOR, the foundation has exceptionally supported one (1) college scholar from this area due to transfer of residency of the family. </a:t>
            </a:r>
          </a:p>
        </p:txBody>
      </p:sp>
      <p:sp>
        <p:nvSpPr>
          <p:cNvPr id="4" name="Slide Number Placeholder 3"/>
          <p:cNvSpPr>
            <a:spLocks noGrp="1"/>
          </p:cNvSpPr>
          <p:nvPr>
            <p:ph type="sldNum" sz="quarter" idx="5"/>
          </p:nvPr>
        </p:nvSpPr>
        <p:spPr/>
        <p:txBody>
          <a:bodyPr/>
          <a:lstStyle/>
          <a:p>
            <a:fld id="{746E25B0-AFB3-4989-A129-9476833086CB}" type="slidenum">
              <a:rPr lang="en-US" smtClean="0"/>
              <a:t>3</a:t>
            </a:fld>
            <a:endParaRPr lang="en-US"/>
          </a:p>
        </p:txBody>
      </p:sp>
    </p:spTree>
    <p:extLst>
      <p:ext uri="{BB962C8B-B14F-4D97-AF65-F5344CB8AC3E}">
        <p14:creationId xmlns:p14="http://schemas.microsoft.com/office/powerpoint/2010/main" val="121496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By scholarship category, MAFI has supported a total of 296 scholars in College. </a:t>
            </a:r>
          </a:p>
          <a:p>
            <a:pPr marL="171450" indent="-171450">
              <a:buFont typeface="Arial" panose="020B0604020202020204" pitchFamily="34" charset="0"/>
              <a:buChar char="•"/>
            </a:pPr>
            <a:r>
              <a:rPr lang="en-US" dirty="0"/>
              <a:t>Of this number, 207 or 70% have graduated, while a significant number (70) or 23.6% failed to continue or dropped their college scholarship due to various reasons.</a:t>
            </a:r>
          </a:p>
          <a:p>
            <a:pPr marL="171450" indent="-171450">
              <a:buFont typeface="Arial" panose="020B0604020202020204" pitchFamily="34" charset="0"/>
              <a:buChar char="•"/>
            </a:pPr>
            <a:r>
              <a:rPr lang="en-US" dirty="0"/>
              <a:t>Nine-teen or 6.4% of them are existing college scholars.    </a:t>
            </a:r>
          </a:p>
          <a:p>
            <a:pPr marL="171450" indent="-171450">
              <a:buFont typeface="Arial" panose="020B0604020202020204" pitchFamily="34" charset="0"/>
              <a:buChar char="•"/>
            </a:pPr>
            <a:r>
              <a:rPr lang="en-US" dirty="0"/>
              <a:t>In terms of ethnicity, 81% of the college grantees are IP’s while 19% are non-IP’s. </a:t>
            </a:r>
          </a:p>
          <a:p>
            <a:pPr marL="171450" indent="-171450">
              <a:buFont typeface="Arial" panose="020B0604020202020204" pitchFamily="34" charset="0"/>
              <a:buChar char="•"/>
            </a:pPr>
            <a:r>
              <a:rPr lang="en-US" dirty="0"/>
              <a:t>In terms of AOR, many of the college scholars (45%) come from Kidapawan; 32% are from </a:t>
            </a:r>
            <a:r>
              <a:rPr lang="en-US" dirty="0" err="1"/>
              <a:t>Magpet</a:t>
            </a:r>
            <a:r>
              <a:rPr lang="en-US" dirty="0"/>
              <a:t>, while the rest (22.6%) come from </a:t>
            </a:r>
            <a:r>
              <a:rPr lang="en-US" dirty="0" err="1"/>
              <a:t>Makilala</a:t>
            </a:r>
            <a:r>
              <a:rPr lang="en-US" dirty="0"/>
              <a:t>. </a:t>
            </a:r>
          </a:p>
        </p:txBody>
      </p:sp>
      <p:sp>
        <p:nvSpPr>
          <p:cNvPr id="4" name="Slide Number Placeholder 3"/>
          <p:cNvSpPr>
            <a:spLocks noGrp="1"/>
          </p:cNvSpPr>
          <p:nvPr>
            <p:ph type="sldNum" sz="quarter" idx="5"/>
          </p:nvPr>
        </p:nvSpPr>
        <p:spPr/>
        <p:txBody>
          <a:bodyPr/>
          <a:lstStyle/>
          <a:p>
            <a:fld id="{746E25B0-AFB3-4989-A129-9476833086CB}" type="slidenum">
              <a:rPr lang="en-US" smtClean="0"/>
              <a:t>4</a:t>
            </a:fld>
            <a:endParaRPr lang="en-US"/>
          </a:p>
        </p:txBody>
      </p:sp>
    </p:spTree>
    <p:extLst>
      <p:ext uri="{BB962C8B-B14F-4D97-AF65-F5344CB8AC3E}">
        <p14:creationId xmlns:p14="http://schemas.microsoft.com/office/powerpoint/2010/main" val="363431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PH" dirty="0"/>
              <a:t>Beginning school year 2017, MAFI embarked on Senior High School Scholarship Program (Grades 11 and 12) to properly prepare the scholars towards collegiate education through the appropriate tracks and strands that fit their aptitude, interest and intelligence. </a:t>
            </a:r>
          </a:p>
          <a:p>
            <a:pPr marL="171450" indent="-171450">
              <a:buFont typeface="Arial" panose="020B0604020202020204" pitchFamily="34" charset="0"/>
              <a:buChar char="•"/>
            </a:pPr>
            <a:r>
              <a:rPr lang="en-PH" dirty="0"/>
              <a:t>All 15 intake (100%) of SHS grantees in 2017 have successfully graduated in 2019. </a:t>
            </a:r>
          </a:p>
          <a:p>
            <a:pPr marL="171450" indent="-171450">
              <a:buFont typeface="Arial" panose="020B0604020202020204" pitchFamily="34" charset="0"/>
              <a:buChar char="•"/>
            </a:pPr>
            <a:r>
              <a:rPr lang="en-PH" dirty="0"/>
              <a:t>Of this number, 73% of SHS scholars are IP’s, while 27% are non-IP’s. </a:t>
            </a:r>
          </a:p>
          <a:p>
            <a:pPr marL="171450" indent="-171450">
              <a:buFont typeface="Arial" panose="020B0604020202020204" pitchFamily="34" charset="0"/>
              <a:buChar char="•"/>
            </a:pPr>
            <a:r>
              <a:rPr lang="en-PH" dirty="0"/>
              <a:t>By AOR, Kidapawan and </a:t>
            </a:r>
            <a:r>
              <a:rPr lang="en-PH" dirty="0" err="1"/>
              <a:t>Makilala</a:t>
            </a:r>
            <a:r>
              <a:rPr lang="en-PH" dirty="0"/>
              <a:t> have 40% each of the scholars coming from these areas, while the remaining 20% come from </a:t>
            </a:r>
            <a:r>
              <a:rPr lang="en-PH" dirty="0" err="1"/>
              <a:t>Magpet</a:t>
            </a:r>
            <a:r>
              <a:rPr lang="en-PH" dirty="0"/>
              <a:t>. </a:t>
            </a:r>
          </a:p>
        </p:txBody>
      </p:sp>
      <p:sp>
        <p:nvSpPr>
          <p:cNvPr id="4" name="Slide Number Placeholder 3"/>
          <p:cNvSpPr>
            <a:spLocks noGrp="1"/>
          </p:cNvSpPr>
          <p:nvPr>
            <p:ph type="sldNum" sz="quarter" idx="5"/>
          </p:nvPr>
        </p:nvSpPr>
        <p:spPr/>
        <p:txBody>
          <a:bodyPr/>
          <a:lstStyle/>
          <a:p>
            <a:fld id="{746E25B0-AFB3-4989-A129-9476833086CB}" type="slidenum">
              <a:rPr lang="en-US" smtClean="0"/>
              <a:t>5</a:t>
            </a:fld>
            <a:endParaRPr lang="en-US"/>
          </a:p>
        </p:txBody>
      </p:sp>
    </p:spTree>
    <p:extLst>
      <p:ext uri="{BB962C8B-B14F-4D97-AF65-F5344CB8AC3E}">
        <p14:creationId xmlns:p14="http://schemas.microsoft.com/office/powerpoint/2010/main" val="2487441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terms of the Technical/Vocational Scholarship Project in early years, MAFI has supported a total of 104 scholars; of which, 90 or 86.5% have graduated from their tech/</a:t>
            </a:r>
            <a:r>
              <a:rPr lang="en-US" dirty="0" err="1"/>
              <a:t>voc</a:t>
            </a:r>
            <a:r>
              <a:rPr lang="en-US" dirty="0"/>
              <a:t> education, while 14 scholars or 13.5% have failed to complete their tech/</a:t>
            </a:r>
            <a:r>
              <a:rPr lang="en-US" dirty="0" err="1"/>
              <a:t>voc</a:t>
            </a:r>
            <a:r>
              <a:rPr lang="en-US" dirty="0"/>
              <a:t> courses due to varying reasons. </a:t>
            </a:r>
          </a:p>
          <a:p>
            <a:pPr marL="171450" indent="-171450">
              <a:buFont typeface="Arial" panose="020B0604020202020204" pitchFamily="34" charset="0"/>
              <a:buChar char="•"/>
            </a:pPr>
            <a:r>
              <a:rPr lang="en-US" dirty="0"/>
              <a:t>In terms of ethnicity, 80% of the TVSP grantees are IP’s, while 20% are non-IP’s. </a:t>
            </a:r>
          </a:p>
          <a:p>
            <a:pPr marL="171450" indent="-171450">
              <a:buFont typeface="Arial" panose="020B0604020202020204" pitchFamily="34" charset="0"/>
              <a:buChar char="•"/>
            </a:pPr>
            <a:r>
              <a:rPr lang="en-US" dirty="0"/>
              <a:t>By AOR, more than half (53%) of the scholars come from Kidapawan City, followed by </a:t>
            </a:r>
            <a:r>
              <a:rPr lang="en-US" dirty="0" err="1"/>
              <a:t>Magpet</a:t>
            </a:r>
            <a:r>
              <a:rPr lang="en-US" dirty="0"/>
              <a:t> (26%) and </a:t>
            </a:r>
            <a:r>
              <a:rPr lang="en-US" dirty="0" err="1"/>
              <a:t>Makilala</a:t>
            </a:r>
            <a:r>
              <a:rPr lang="en-US" dirty="0"/>
              <a:t> (21%). </a:t>
            </a:r>
          </a:p>
        </p:txBody>
      </p:sp>
      <p:sp>
        <p:nvSpPr>
          <p:cNvPr id="4" name="Slide Number Placeholder 3"/>
          <p:cNvSpPr>
            <a:spLocks noGrp="1"/>
          </p:cNvSpPr>
          <p:nvPr>
            <p:ph type="sldNum" sz="quarter" idx="5"/>
          </p:nvPr>
        </p:nvSpPr>
        <p:spPr/>
        <p:txBody>
          <a:bodyPr/>
          <a:lstStyle/>
          <a:p>
            <a:fld id="{746E25B0-AFB3-4989-A129-9476833086CB}" type="slidenum">
              <a:rPr lang="en-US" smtClean="0"/>
              <a:t>6</a:t>
            </a:fld>
            <a:endParaRPr lang="en-US"/>
          </a:p>
        </p:txBody>
      </p:sp>
    </p:spTree>
    <p:extLst>
      <p:ext uri="{BB962C8B-B14F-4D97-AF65-F5344CB8AC3E}">
        <p14:creationId xmlns:p14="http://schemas.microsoft.com/office/powerpoint/2010/main" val="2627538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PH" dirty="0"/>
              <a:t>MAFI also embarked in 2013 Teacher-to-the-Barangay Project. There were 29 volunteer-teachers who taught in various elementary schools and high school level in Kidapawan, </a:t>
            </a:r>
            <a:r>
              <a:rPr lang="en-PH" dirty="0" err="1"/>
              <a:t>Magpet</a:t>
            </a:r>
            <a:r>
              <a:rPr lang="en-PH" dirty="0"/>
              <a:t> and </a:t>
            </a:r>
            <a:r>
              <a:rPr lang="en-PH" dirty="0" err="1"/>
              <a:t>Makilala</a:t>
            </a:r>
            <a:r>
              <a:rPr lang="en-PH" dirty="0"/>
              <a:t> with the most number </a:t>
            </a:r>
            <a:r>
              <a:rPr lang="en-PH"/>
              <a:t>of volunteerteachers </a:t>
            </a:r>
            <a:r>
              <a:rPr lang="en-PH" dirty="0"/>
              <a:t>assigned in </a:t>
            </a:r>
            <a:r>
              <a:rPr lang="en-PH" dirty="0" err="1"/>
              <a:t>Magpet</a:t>
            </a:r>
            <a:r>
              <a:rPr lang="en-PH" dirty="0"/>
              <a:t> elementary schools. </a:t>
            </a:r>
          </a:p>
        </p:txBody>
      </p:sp>
      <p:sp>
        <p:nvSpPr>
          <p:cNvPr id="4" name="Slide Number Placeholder 3"/>
          <p:cNvSpPr>
            <a:spLocks noGrp="1"/>
          </p:cNvSpPr>
          <p:nvPr>
            <p:ph type="sldNum" sz="quarter" idx="5"/>
          </p:nvPr>
        </p:nvSpPr>
        <p:spPr/>
        <p:txBody>
          <a:bodyPr/>
          <a:lstStyle/>
          <a:p>
            <a:fld id="{746E25B0-AFB3-4989-A129-9476833086CB}" type="slidenum">
              <a:rPr lang="en-US" smtClean="0"/>
              <a:t>7</a:t>
            </a:fld>
            <a:endParaRPr lang="en-US"/>
          </a:p>
        </p:txBody>
      </p:sp>
    </p:spTree>
    <p:extLst>
      <p:ext uri="{BB962C8B-B14F-4D97-AF65-F5344CB8AC3E}">
        <p14:creationId xmlns:p14="http://schemas.microsoft.com/office/powerpoint/2010/main" val="4020679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PH" dirty="0"/>
              <a:t>MAFI has also supported higher studies such as Law School, although on a limited scale, in 2011. </a:t>
            </a:r>
          </a:p>
          <a:p>
            <a:pPr marL="171450" indent="-171450">
              <a:buFont typeface="Arial" panose="020B0604020202020204" pitchFamily="34" charset="0"/>
              <a:buChar char="•"/>
            </a:pPr>
            <a:r>
              <a:rPr lang="en-PH" dirty="0"/>
              <a:t>Of the four (4) scholars supported, 2 or 50% have successfully graduated, and one of them is now a lawyer. These grantees are both residents of </a:t>
            </a:r>
            <a:r>
              <a:rPr lang="en-PH" dirty="0" err="1"/>
              <a:t>Makilala</a:t>
            </a:r>
            <a:r>
              <a:rPr lang="en-PH" dirty="0"/>
              <a:t> in North Cotabato. </a:t>
            </a:r>
          </a:p>
        </p:txBody>
      </p:sp>
      <p:sp>
        <p:nvSpPr>
          <p:cNvPr id="4" name="Slide Number Placeholder 3"/>
          <p:cNvSpPr>
            <a:spLocks noGrp="1"/>
          </p:cNvSpPr>
          <p:nvPr>
            <p:ph type="sldNum" sz="quarter" idx="5"/>
          </p:nvPr>
        </p:nvSpPr>
        <p:spPr/>
        <p:txBody>
          <a:bodyPr/>
          <a:lstStyle/>
          <a:p>
            <a:fld id="{746E25B0-AFB3-4989-A129-9476833086CB}" type="slidenum">
              <a:rPr lang="en-US" smtClean="0"/>
              <a:t>8</a:t>
            </a:fld>
            <a:endParaRPr lang="en-US"/>
          </a:p>
        </p:txBody>
      </p:sp>
    </p:spTree>
    <p:extLst>
      <p:ext uri="{BB962C8B-B14F-4D97-AF65-F5344CB8AC3E}">
        <p14:creationId xmlns:p14="http://schemas.microsoft.com/office/powerpoint/2010/main" val="958785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PH" dirty="0"/>
              <a:t>MAFI has also embarked in providing support for Masters in Education, also on selective basis. </a:t>
            </a:r>
          </a:p>
          <a:p>
            <a:pPr marL="171450" indent="-171450">
              <a:buFont typeface="Arial" panose="020B0604020202020204" pitchFamily="34" charset="0"/>
              <a:buChar char="•"/>
            </a:pPr>
            <a:r>
              <a:rPr lang="en-PH" dirty="0"/>
              <a:t> It has supported 11 grantees under the MESP; of this number, 54.5% have completed their Masters, while the rest (45.5%) have failed to finish their graduate studies. </a:t>
            </a:r>
          </a:p>
          <a:p>
            <a:pPr marL="171450" indent="-171450">
              <a:buFont typeface="Arial" panose="020B0604020202020204" pitchFamily="34" charset="0"/>
              <a:buChar char="•"/>
            </a:pPr>
            <a:r>
              <a:rPr lang="en-PH" dirty="0"/>
              <a:t>By AOR, 50% of the grantees come from </a:t>
            </a:r>
            <a:r>
              <a:rPr lang="en-PH" dirty="0" err="1"/>
              <a:t>Magpet</a:t>
            </a:r>
            <a:r>
              <a:rPr lang="en-PH" dirty="0"/>
              <a:t>, while 25% each come from Kidapawan and </a:t>
            </a:r>
            <a:r>
              <a:rPr lang="en-PH" dirty="0" err="1"/>
              <a:t>Makilala</a:t>
            </a:r>
            <a:r>
              <a:rPr lang="en-PH" dirty="0"/>
              <a:t>, respectively. </a:t>
            </a:r>
          </a:p>
        </p:txBody>
      </p:sp>
      <p:sp>
        <p:nvSpPr>
          <p:cNvPr id="4" name="Slide Number Placeholder 3"/>
          <p:cNvSpPr>
            <a:spLocks noGrp="1"/>
          </p:cNvSpPr>
          <p:nvPr>
            <p:ph type="sldNum" sz="quarter" idx="5"/>
          </p:nvPr>
        </p:nvSpPr>
        <p:spPr/>
        <p:txBody>
          <a:bodyPr/>
          <a:lstStyle/>
          <a:p>
            <a:fld id="{746E25B0-AFB3-4989-A129-9476833086CB}" type="slidenum">
              <a:rPr lang="en-US" smtClean="0"/>
              <a:t>9</a:t>
            </a:fld>
            <a:endParaRPr lang="en-US"/>
          </a:p>
        </p:txBody>
      </p:sp>
    </p:spTree>
    <p:extLst>
      <p:ext uri="{BB962C8B-B14F-4D97-AF65-F5344CB8AC3E}">
        <p14:creationId xmlns:p14="http://schemas.microsoft.com/office/powerpoint/2010/main" val="3310750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PH" dirty="0"/>
              <a:t>During early years, MAFI had also supported High School Students (before SHS) in both the 3 AOR and outside of MAFI’s AOR. </a:t>
            </a:r>
          </a:p>
          <a:p>
            <a:pPr marL="171450" indent="-171450">
              <a:buFont typeface="Arial" panose="020B0604020202020204" pitchFamily="34" charset="0"/>
              <a:buChar char="•"/>
            </a:pPr>
            <a:r>
              <a:rPr lang="en-PH" dirty="0"/>
              <a:t>There were 34 schools which benefited from the High School Student Assistance Project of MAFI with a total student beneficiaries of some 70,098 spread within and outside the AOR. </a:t>
            </a:r>
          </a:p>
        </p:txBody>
      </p:sp>
      <p:sp>
        <p:nvSpPr>
          <p:cNvPr id="4" name="Slide Number Placeholder 3"/>
          <p:cNvSpPr>
            <a:spLocks noGrp="1"/>
          </p:cNvSpPr>
          <p:nvPr>
            <p:ph type="sldNum" sz="quarter" idx="5"/>
          </p:nvPr>
        </p:nvSpPr>
        <p:spPr/>
        <p:txBody>
          <a:bodyPr/>
          <a:lstStyle/>
          <a:p>
            <a:fld id="{746E25B0-AFB3-4989-A129-9476833086CB}" type="slidenum">
              <a:rPr lang="en-US" smtClean="0"/>
              <a:t>10</a:t>
            </a:fld>
            <a:endParaRPr lang="en-US"/>
          </a:p>
        </p:txBody>
      </p:sp>
    </p:spTree>
    <p:extLst>
      <p:ext uri="{BB962C8B-B14F-4D97-AF65-F5344CB8AC3E}">
        <p14:creationId xmlns:p14="http://schemas.microsoft.com/office/powerpoint/2010/main" val="3524936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8DB36-D7CE-4AF9-93BE-1ADF7840C5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908628-D994-4D98-A1D1-D816939666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D4C25C-9790-4AFE-892B-F00E5BB89F84}"/>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5" name="Footer Placeholder 4">
            <a:extLst>
              <a:ext uri="{FF2B5EF4-FFF2-40B4-BE49-F238E27FC236}">
                <a16:creationId xmlns:a16="http://schemas.microsoft.com/office/drawing/2014/main" id="{C606B137-56EC-4C73-B874-53178E335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CBEB2B-11A7-4039-876A-133B32DD8DCF}"/>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929523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4CAD8-2F03-4B6A-99DA-A73F6427B5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C1D267-530F-40A8-9118-BF0CB4E1F3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4C42F-C132-4F1B-A761-B62A12154DAC}"/>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5" name="Footer Placeholder 4">
            <a:extLst>
              <a:ext uri="{FF2B5EF4-FFF2-40B4-BE49-F238E27FC236}">
                <a16:creationId xmlns:a16="http://schemas.microsoft.com/office/drawing/2014/main" id="{CA326781-71B3-462B-8E94-CE8FECAFF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13D778-B37B-4A65-9718-4B222174238A}"/>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9496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B3D6BF-E78A-494E-B280-C2A86EECEA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D428D6-09FE-44CB-A7E1-A934153B0B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43FDEE-2C12-4416-886D-0DD16B20FF43}"/>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5" name="Footer Placeholder 4">
            <a:extLst>
              <a:ext uri="{FF2B5EF4-FFF2-40B4-BE49-F238E27FC236}">
                <a16:creationId xmlns:a16="http://schemas.microsoft.com/office/drawing/2014/main" id="{DAEE945E-7C2E-4649-854C-46539FE12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FA4355-53A5-4950-9683-3FBAFB3D2DFB}"/>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3046931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dirty="0"/>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3689209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DEFEE-9527-4F3A-ACC8-57ED10CE7A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8D104A-2CE3-4C78-BC01-D8454DFE65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5C1251-A1CB-4166-B994-20E6F78EA312}"/>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5" name="Footer Placeholder 4">
            <a:extLst>
              <a:ext uri="{FF2B5EF4-FFF2-40B4-BE49-F238E27FC236}">
                <a16:creationId xmlns:a16="http://schemas.microsoft.com/office/drawing/2014/main" id="{E3EEA949-D362-42A7-AB58-A25345943E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EBE90-63DA-4143-A562-75B258BE86CC}"/>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168260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22835-8A83-4E76-B0A4-B9AFADA7FC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D06791-3A91-427B-B722-B31DFC782A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3A8545-09E4-4808-B025-EE4A7A796E72}"/>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5" name="Footer Placeholder 4">
            <a:extLst>
              <a:ext uri="{FF2B5EF4-FFF2-40B4-BE49-F238E27FC236}">
                <a16:creationId xmlns:a16="http://schemas.microsoft.com/office/drawing/2014/main" id="{0E7799B3-03C3-4C48-8E07-F78536795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E804EC-C986-46C0-A6DB-405D15221B9D}"/>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646165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37D53-6664-484F-B131-F918F8D6A5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C63B6D-45E1-4232-9129-7355F6A37A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64E658-B047-411A-8A36-FFCD9DA929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0A1B92-2726-484F-976A-21AEDE67DC7B}"/>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6" name="Footer Placeholder 5">
            <a:extLst>
              <a:ext uri="{FF2B5EF4-FFF2-40B4-BE49-F238E27FC236}">
                <a16:creationId xmlns:a16="http://schemas.microsoft.com/office/drawing/2014/main" id="{9D3925DE-327E-4598-81D3-B3D20B114A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765372-F4AE-456D-9AEF-60D852F92ABB}"/>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483820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47464-7A8C-433C-8CBD-B9B96FE5EF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B326A9-9818-4E9D-8CB2-1634AF2E22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7D0466-3A14-4E4F-B62D-B1BA39E0AA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B3B25E-CA5C-48CC-9FE7-0BCBC4640B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81B41F-70CE-497E-A756-BAF54609D5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B84C6E-8B2B-45EB-8587-DDFCFD80311D}"/>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8" name="Footer Placeholder 7">
            <a:extLst>
              <a:ext uri="{FF2B5EF4-FFF2-40B4-BE49-F238E27FC236}">
                <a16:creationId xmlns:a16="http://schemas.microsoft.com/office/drawing/2014/main" id="{86AC8EFC-59D0-4CEF-A234-93B32BEA83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9234B3-8BAF-4914-9BA1-025D7E358164}"/>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1984820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0E351-1AD2-4F4B-8EAD-54D164AE50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AF9E69-E1DB-47A5-BDF4-361B5D86B40C}"/>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4" name="Footer Placeholder 3">
            <a:extLst>
              <a:ext uri="{FF2B5EF4-FFF2-40B4-BE49-F238E27FC236}">
                <a16:creationId xmlns:a16="http://schemas.microsoft.com/office/drawing/2014/main" id="{775FBC49-D041-4D70-B412-807A41BA36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6BB092-3D72-461C-B673-A41F111EE84E}"/>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365254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110420-5CFC-4BA3-B934-6D3BACB7516A}"/>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3" name="Footer Placeholder 2">
            <a:extLst>
              <a:ext uri="{FF2B5EF4-FFF2-40B4-BE49-F238E27FC236}">
                <a16:creationId xmlns:a16="http://schemas.microsoft.com/office/drawing/2014/main" id="{2BDB4964-9126-45E5-A1AB-1F9E710368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84241F-2900-4545-9B08-F793A67F0919}"/>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271844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C8C71-908C-466A-AF07-9CBE1E401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3DC2F0-366C-42D1-A97F-F5A5E0E29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30747C-8DD6-4071-B1A5-F70F0FC99B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D5762C-52A9-455D-B8FE-55814E31A03D}"/>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6" name="Footer Placeholder 5">
            <a:extLst>
              <a:ext uri="{FF2B5EF4-FFF2-40B4-BE49-F238E27FC236}">
                <a16:creationId xmlns:a16="http://schemas.microsoft.com/office/drawing/2014/main" id="{CC0D6CFB-187D-4131-AB71-B7929C0B58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D3594A-7CA2-436B-8AF9-39710E560B79}"/>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1997353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5F388-6ACA-48BC-99BE-A6AE706FF2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2EFA2B-D6DF-471E-8058-57C6DFDE87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C990CE-E249-470B-859D-72BE94F8B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6382D4-EF04-44F4-985C-1B1A31A02C44}"/>
              </a:ext>
            </a:extLst>
          </p:cNvPr>
          <p:cNvSpPr>
            <a:spLocks noGrp="1"/>
          </p:cNvSpPr>
          <p:nvPr>
            <p:ph type="dt" sz="half" idx="10"/>
          </p:nvPr>
        </p:nvSpPr>
        <p:spPr/>
        <p:txBody>
          <a:bodyPr/>
          <a:lstStyle/>
          <a:p>
            <a:fld id="{ABC1ACBF-8040-4CCE-A360-475FF906AFBB}" type="datetimeFigureOut">
              <a:rPr lang="en-US" smtClean="0"/>
              <a:t>10/26/2020</a:t>
            </a:fld>
            <a:endParaRPr lang="en-US"/>
          </a:p>
        </p:txBody>
      </p:sp>
      <p:sp>
        <p:nvSpPr>
          <p:cNvPr id="6" name="Footer Placeholder 5">
            <a:extLst>
              <a:ext uri="{FF2B5EF4-FFF2-40B4-BE49-F238E27FC236}">
                <a16:creationId xmlns:a16="http://schemas.microsoft.com/office/drawing/2014/main" id="{2E83D1DD-8369-4C98-8FC6-5D1B6BA84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3E390E-D6A9-480A-A5DF-5EC4293E6860}"/>
              </a:ext>
            </a:extLst>
          </p:cNvPr>
          <p:cNvSpPr>
            <a:spLocks noGrp="1"/>
          </p:cNvSpPr>
          <p:nvPr>
            <p:ph type="sldNum" sz="quarter" idx="12"/>
          </p:nvPr>
        </p:nvSpPr>
        <p:spPr/>
        <p:txBody>
          <a:bodyPr/>
          <a:lstStyle/>
          <a:p>
            <a:fld id="{AE8456CB-0F1B-4AF1-8346-E96408DFEDE9}" type="slidenum">
              <a:rPr lang="en-US" smtClean="0"/>
              <a:t>‹#›</a:t>
            </a:fld>
            <a:endParaRPr lang="en-US"/>
          </a:p>
        </p:txBody>
      </p:sp>
    </p:spTree>
    <p:extLst>
      <p:ext uri="{BB962C8B-B14F-4D97-AF65-F5344CB8AC3E}">
        <p14:creationId xmlns:p14="http://schemas.microsoft.com/office/powerpoint/2010/main" val="215344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EE665A-2A3D-4F39-BFE9-897CF66988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73E700-C842-4E64-8D58-9B490A6618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D91A00-B8AC-400A-8031-DFF7EB38B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1ACBF-8040-4CCE-A360-475FF906AFBB}" type="datetimeFigureOut">
              <a:rPr lang="en-US" smtClean="0"/>
              <a:t>10/26/2020</a:t>
            </a:fld>
            <a:endParaRPr lang="en-US"/>
          </a:p>
        </p:txBody>
      </p:sp>
      <p:sp>
        <p:nvSpPr>
          <p:cNvPr id="5" name="Footer Placeholder 4">
            <a:extLst>
              <a:ext uri="{FF2B5EF4-FFF2-40B4-BE49-F238E27FC236}">
                <a16:creationId xmlns:a16="http://schemas.microsoft.com/office/drawing/2014/main" id="{BC33968B-F030-4AAB-A591-07CF6164F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BD0C5E-DA10-40F5-A0B0-DC41B2C37C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456CB-0F1B-4AF1-8346-E96408DFEDE9}" type="slidenum">
              <a:rPr lang="en-US" smtClean="0"/>
              <a:t>‹#›</a:t>
            </a:fld>
            <a:endParaRPr lang="en-US"/>
          </a:p>
        </p:txBody>
      </p:sp>
    </p:spTree>
    <p:extLst>
      <p:ext uri="{BB962C8B-B14F-4D97-AF65-F5344CB8AC3E}">
        <p14:creationId xmlns:p14="http://schemas.microsoft.com/office/powerpoint/2010/main" val="1595250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hyperlink" Target="http://www.free-powerpoint-templates-design.com/"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chart" Target="../charts/chart4.xml"/><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chart" Target="../charts/chart5.xml"/><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7000">
              <a:schemeClr val="bg1"/>
            </a:gs>
            <a:gs pos="100000">
              <a:srgbClr val="66FFFF"/>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915FA-EB83-4CBD-9A4E-4D9C615676A6}"/>
              </a:ext>
            </a:extLst>
          </p:cNvPr>
          <p:cNvSpPr>
            <a:spLocks noGrp="1"/>
          </p:cNvSpPr>
          <p:nvPr>
            <p:ph type="ctrTitle"/>
          </p:nvPr>
        </p:nvSpPr>
        <p:spPr>
          <a:xfrm>
            <a:off x="4520341" y="2800866"/>
            <a:ext cx="7671659" cy="1656719"/>
          </a:xfrm>
          <a:gradFill>
            <a:gsLst>
              <a:gs pos="44000">
                <a:schemeClr val="bg1"/>
              </a:gs>
              <a:gs pos="100000">
                <a:srgbClr val="66FFFF"/>
              </a:gs>
            </a:gsLst>
            <a:lin ang="2700000" scaled="1"/>
          </a:gradFill>
        </p:spPr>
        <p:txBody>
          <a:bodyPr>
            <a:normAutofit/>
          </a:bodyPr>
          <a:lstStyle/>
          <a:p>
            <a:r>
              <a:rPr lang="en-US" sz="3600" dirty="0">
                <a:ln w="0"/>
                <a:effectLst>
                  <a:outerShdw blurRad="38100" dist="19050" dir="2700000" algn="tl" rotWithShape="0">
                    <a:schemeClr val="dk1">
                      <a:alpha val="40000"/>
                    </a:schemeClr>
                  </a:outerShdw>
                </a:effectLst>
                <a:latin typeface="Arial Black" panose="020B0A04020102020204" pitchFamily="34" charset="0"/>
              </a:rPr>
              <a:t>Educational Development Program</a:t>
            </a:r>
            <a:br>
              <a:rPr lang="en-US" sz="3600" dirty="0">
                <a:ln w="0"/>
                <a:effectLst>
                  <a:outerShdw blurRad="38100" dist="19050" dir="2700000" algn="tl" rotWithShape="0">
                    <a:schemeClr val="dk1">
                      <a:alpha val="40000"/>
                    </a:schemeClr>
                  </a:outerShdw>
                </a:effectLst>
                <a:latin typeface="Arial Black" panose="020B0A04020102020204" pitchFamily="34" charset="0"/>
              </a:rPr>
            </a:br>
            <a:r>
              <a:rPr lang="en-US" sz="3600" dirty="0">
                <a:ln w="0"/>
                <a:effectLst>
                  <a:outerShdw blurRad="38100" dist="19050" dir="2700000" algn="tl" rotWithShape="0">
                    <a:schemeClr val="dk1">
                      <a:alpha val="40000"/>
                    </a:schemeClr>
                  </a:outerShdw>
                </a:effectLst>
                <a:latin typeface="Arial Black" panose="020B0A04020102020204" pitchFamily="34" charset="0"/>
              </a:rPr>
              <a:t>(1993-2020)</a:t>
            </a:r>
          </a:p>
        </p:txBody>
      </p:sp>
      <p:pic>
        <p:nvPicPr>
          <p:cNvPr id="55" name="Picture 54">
            <a:extLst>
              <a:ext uri="{FF2B5EF4-FFF2-40B4-BE49-F238E27FC236}">
                <a16:creationId xmlns:a16="http://schemas.microsoft.com/office/drawing/2014/main" id="{9450C77B-2401-4826-ADDC-ECD8E383FC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593" y="-192230"/>
            <a:ext cx="2362143" cy="2197285"/>
          </a:xfrm>
          <a:prstGeom prst="rect">
            <a:avLst/>
          </a:prstGeom>
        </p:spPr>
      </p:pic>
      <p:sp>
        <p:nvSpPr>
          <p:cNvPr id="42" name="Parallelogram 41">
            <a:extLst>
              <a:ext uri="{FF2B5EF4-FFF2-40B4-BE49-F238E27FC236}">
                <a16:creationId xmlns:a16="http://schemas.microsoft.com/office/drawing/2014/main" id="{882B8311-E80B-4802-9D7D-6C3829D0C22F}"/>
              </a:ext>
            </a:extLst>
          </p:cNvPr>
          <p:cNvSpPr/>
          <p:nvPr/>
        </p:nvSpPr>
        <p:spPr>
          <a:xfrm>
            <a:off x="6336795" y="1962164"/>
            <a:ext cx="1601813" cy="838794"/>
          </a:xfrm>
          <a:prstGeom prst="parallelogram">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46">
            <a:extLst>
              <a:ext uri="{FF2B5EF4-FFF2-40B4-BE49-F238E27FC236}">
                <a16:creationId xmlns:a16="http://schemas.microsoft.com/office/drawing/2014/main" id="{5744987D-C84C-41C4-AB26-E6F289A30DC0}"/>
              </a:ext>
            </a:extLst>
          </p:cNvPr>
          <p:cNvGrpSpPr/>
          <p:nvPr/>
        </p:nvGrpSpPr>
        <p:grpSpPr>
          <a:xfrm>
            <a:off x="4844049" y="906413"/>
            <a:ext cx="6204616" cy="1904348"/>
            <a:chOff x="3016939" y="859920"/>
            <a:chExt cx="6204616" cy="1904348"/>
          </a:xfrm>
        </p:grpSpPr>
        <p:sp>
          <p:nvSpPr>
            <p:cNvPr id="23" name="Parallelogram 22">
              <a:extLst>
                <a:ext uri="{FF2B5EF4-FFF2-40B4-BE49-F238E27FC236}">
                  <a16:creationId xmlns:a16="http://schemas.microsoft.com/office/drawing/2014/main" id="{1E009644-EF43-4CFB-8593-45001B570519}"/>
                </a:ext>
              </a:extLst>
            </p:cNvPr>
            <p:cNvSpPr/>
            <p:nvPr/>
          </p:nvSpPr>
          <p:spPr>
            <a:xfrm>
              <a:off x="3016939" y="859920"/>
              <a:ext cx="1799141" cy="1904347"/>
            </a:xfrm>
            <a:prstGeom prst="parallelogram">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a:extLst>
                <a:ext uri="{FF2B5EF4-FFF2-40B4-BE49-F238E27FC236}">
                  <a16:creationId xmlns:a16="http://schemas.microsoft.com/office/drawing/2014/main" id="{DD840083-8179-41F6-A399-13D3AA67CE40}"/>
                </a:ext>
              </a:extLst>
            </p:cNvPr>
            <p:cNvSpPr/>
            <p:nvPr/>
          </p:nvSpPr>
          <p:spPr>
            <a:xfrm>
              <a:off x="6111498" y="859920"/>
              <a:ext cx="1799141" cy="1904348"/>
            </a:xfrm>
            <a:prstGeom prst="parallelogram">
              <a:avLst/>
            </a:prstGeom>
            <a:solidFill>
              <a:srgbClr val="FFFF00"/>
            </a:solidFill>
            <a:ln>
              <a:noFill/>
            </a:ln>
            <a:effectLst>
              <a:glow rad="127000">
                <a:schemeClr val="accent1">
                  <a:alpha val="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a:extLst>
                <a:ext uri="{FF2B5EF4-FFF2-40B4-BE49-F238E27FC236}">
                  <a16:creationId xmlns:a16="http://schemas.microsoft.com/office/drawing/2014/main" id="{F3442F90-FBD9-48B2-BE45-1D7C0DBED862}"/>
                </a:ext>
              </a:extLst>
            </p:cNvPr>
            <p:cNvSpPr/>
            <p:nvPr/>
          </p:nvSpPr>
          <p:spPr>
            <a:xfrm>
              <a:off x="7639438" y="1879020"/>
              <a:ext cx="1582117" cy="872597"/>
            </a:xfrm>
            <a:prstGeom prst="parallelogram">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3265917D-FCDE-4978-99F6-75BBE2703124}"/>
              </a:ext>
            </a:extLst>
          </p:cNvPr>
          <p:cNvGrpSpPr/>
          <p:nvPr/>
        </p:nvGrpSpPr>
        <p:grpSpPr>
          <a:xfrm>
            <a:off x="353153" y="400944"/>
            <a:ext cx="4252454" cy="5927863"/>
            <a:chOff x="353153" y="400944"/>
            <a:chExt cx="4252454" cy="5927863"/>
          </a:xfrm>
        </p:grpSpPr>
        <p:pic>
          <p:nvPicPr>
            <p:cNvPr id="69" name="Picture 68">
              <a:extLst>
                <a:ext uri="{FF2B5EF4-FFF2-40B4-BE49-F238E27FC236}">
                  <a16:creationId xmlns:a16="http://schemas.microsoft.com/office/drawing/2014/main" id="{A23497C0-4E13-4F28-AB54-7ED462C530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402944">
              <a:off x="353153" y="400944"/>
              <a:ext cx="3097333" cy="232300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6" name="Picture 75">
              <a:extLst>
                <a:ext uri="{FF2B5EF4-FFF2-40B4-BE49-F238E27FC236}">
                  <a16:creationId xmlns:a16="http://schemas.microsoft.com/office/drawing/2014/main" id="{E0F8F956-AB70-4092-83EE-DAE5306873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04990">
              <a:off x="374883" y="4184426"/>
              <a:ext cx="3645000" cy="214438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78" name="Picture 77">
              <a:extLst>
                <a:ext uri="{FF2B5EF4-FFF2-40B4-BE49-F238E27FC236}">
                  <a16:creationId xmlns:a16="http://schemas.microsoft.com/office/drawing/2014/main" id="{DBF649C6-C5D6-4645-94DC-F7DDA00E45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47248" y="1973604"/>
              <a:ext cx="3158359" cy="236876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grpSp>
      <p:grpSp>
        <p:nvGrpSpPr>
          <p:cNvPr id="59" name="Group 58">
            <a:extLst>
              <a:ext uri="{FF2B5EF4-FFF2-40B4-BE49-F238E27FC236}">
                <a16:creationId xmlns:a16="http://schemas.microsoft.com/office/drawing/2014/main" id="{57770F48-7D4E-4384-A54F-ECBA69B005AB}"/>
              </a:ext>
            </a:extLst>
          </p:cNvPr>
          <p:cNvGrpSpPr/>
          <p:nvPr/>
        </p:nvGrpSpPr>
        <p:grpSpPr>
          <a:xfrm>
            <a:off x="4089713" y="4345369"/>
            <a:ext cx="6410299" cy="1908393"/>
            <a:chOff x="4135699" y="4176415"/>
            <a:chExt cx="6410299" cy="1908393"/>
          </a:xfrm>
        </p:grpSpPr>
        <p:sp>
          <p:nvSpPr>
            <p:cNvPr id="34" name="Parallelogram 33">
              <a:extLst>
                <a:ext uri="{FF2B5EF4-FFF2-40B4-BE49-F238E27FC236}">
                  <a16:creationId xmlns:a16="http://schemas.microsoft.com/office/drawing/2014/main" id="{2504C17F-AA38-40B7-814E-2C3C95181837}"/>
                </a:ext>
              </a:extLst>
            </p:cNvPr>
            <p:cNvSpPr/>
            <p:nvPr/>
          </p:nvSpPr>
          <p:spPr>
            <a:xfrm>
              <a:off x="4135699" y="4180460"/>
              <a:ext cx="1799141" cy="1904347"/>
            </a:xfrm>
            <a:prstGeom prst="parallelogram">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arallelogram 37">
              <a:extLst>
                <a:ext uri="{FF2B5EF4-FFF2-40B4-BE49-F238E27FC236}">
                  <a16:creationId xmlns:a16="http://schemas.microsoft.com/office/drawing/2014/main" id="{D12961A3-0E82-436D-85E8-878060F482F7}"/>
                </a:ext>
              </a:extLst>
            </p:cNvPr>
            <p:cNvSpPr/>
            <p:nvPr/>
          </p:nvSpPr>
          <p:spPr>
            <a:xfrm>
              <a:off x="5887444" y="4176415"/>
              <a:ext cx="1601813" cy="838794"/>
            </a:xfrm>
            <a:prstGeom prst="parallelogram">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Parallelogram 39">
              <a:extLst>
                <a:ext uri="{FF2B5EF4-FFF2-40B4-BE49-F238E27FC236}">
                  <a16:creationId xmlns:a16="http://schemas.microsoft.com/office/drawing/2014/main" id="{71452988-6030-4C51-8F95-437E041C0DD4}"/>
                </a:ext>
              </a:extLst>
            </p:cNvPr>
            <p:cNvSpPr/>
            <p:nvPr/>
          </p:nvSpPr>
          <p:spPr>
            <a:xfrm>
              <a:off x="7185681" y="4180460"/>
              <a:ext cx="1799141" cy="1904348"/>
            </a:xfrm>
            <a:prstGeom prst="parallelogram">
              <a:avLst/>
            </a:prstGeom>
            <a:solidFill>
              <a:srgbClr val="FFFF00"/>
            </a:solidFill>
            <a:ln>
              <a:noFill/>
            </a:ln>
            <a:effectLst>
              <a:glow rad="127000">
                <a:schemeClr val="accent1">
                  <a:alpha val="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arallelogram 43">
              <a:extLst>
                <a:ext uri="{FF2B5EF4-FFF2-40B4-BE49-F238E27FC236}">
                  <a16:creationId xmlns:a16="http://schemas.microsoft.com/office/drawing/2014/main" id="{9D533865-C57E-4216-9830-24C7D53AA5ED}"/>
                </a:ext>
              </a:extLst>
            </p:cNvPr>
            <p:cNvSpPr/>
            <p:nvPr/>
          </p:nvSpPr>
          <p:spPr>
            <a:xfrm>
              <a:off x="8963881" y="4176415"/>
              <a:ext cx="1582117" cy="872597"/>
            </a:xfrm>
            <a:prstGeom prst="parallelogram">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6969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6000">
              <a:schemeClr val="accent1">
                <a:lumMod val="5000"/>
                <a:lumOff val="95000"/>
              </a:schemeClr>
            </a:gs>
            <a:gs pos="100000">
              <a:srgbClr val="00FFFF"/>
            </a:gs>
          </a:gsLst>
          <a:lin ang="2700000" scaled="1"/>
        </a:gradFill>
        <a:effectLst/>
      </p:bgPr>
    </p:bg>
    <p:spTree>
      <p:nvGrpSpPr>
        <p:cNvPr id="1" name=""/>
        <p:cNvGrpSpPr/>
        <p:nvPr/>
      </p:nvGrpSpPr>
      <p:grpSpPr>
        <a:xfrm>
          <a:off x="0" y="0"/>
          <a:ext cx="0" cy="0"/>
          <a:chOff x="0" y="0"/>
          <a:chExt cx="0" cy="0"/>
        </a:xfrm>
      </p:grpSpPr>
      <p:sp>
        <p:nvSpPr>
          <p:cNvPr id="54" name="TextBox 53">
            <a:extLst>
              <a:ext uri="{FF2B5EF4-FFF2-40B4-BE49-F238E27FC236}">
                <a16:creationId xmlns:a16="http://schemas.microsoft.com/office/drawing/2014/main" id="{B86476EE-9FD2-4CEA-A6D9-0AD39ADF3D03}"/>
              </a:ext>
            </a:extLst>
          </p:cNvPr>
          <p:cNvSpPr txBox="1"/>
          <p:nvPr/>
        </p:nvSpPr>
        <p:spPr>
          <a:xfrm>
            <a:off x="0" y="6817474"/>
            <a:ext cx="12192000" cy="246221"/>
          </a:xfrm>
          <a:prstGeom prst="rect">
            <a:avLst/>
          </a:prstGeom>
          <a:noFill/>
        </p:spPr>
        <p:txBody>
          <a:bodyPr wrap="square" rtlCol="0">
            <a:spAutoFit/>
          </a:bodyPr>
          <a:lstStyle/>
          <a:p>
            <a:pPr algn="ctr"/>
            <a:r>
              <a:rPr lang="en-US" altLang="ko-KR" sz="1000" dirty="0">
                <a:solidFill>
                  <a:schemeClr val="bg1"/>
                </a:solidFill>
                <a:hlinkClick r:id="rId3"/>
              </a:rPr>
              <a:t>www.free-powerpoint-templates-design.com</a:t>
            </a:r>
            <a:endParaRPr lang="ko-KR" altLang="en-US" sz="1000" dirty="0">
              <a:solidFill>
                <a:schemeClr val="bg1"/>
              </a:solidFill>
            </a:endParaRPr>
          </a:p>
        </p:txBody>
      </p:sp>
      <p:grpSp>
        <p:nvGrpSpPr>
          <p:cNvPr id="33" name="Group 32">
            <a:extLst>
              <a:ext uri="{FF2B5EF4-FFF2-40B4-BE49-F238E27FC236}">
                <a16:creationId xmlns:a16="http://schemas.microsoft.com/office/drawing/2014/main" id="{F9236254-14F1-44DC-9531-8CD32645D97F}"/>
              </a:ext>
            </a:extLst>
          </p:cNvPr>
          <p:cNvGrpSpPr/>
          <p:nvPr/>
        </p:nvGrpSpPr>
        <p:grpSpPr>
          <a:xfrm>
            <a:off x="535475" y="1431909"/>
            <a:ext cx="11121050" cy="5565080"/>
            <a:chOff x="569757" y="1375504"/>
            <a:chExt cx="11121050" cy="5565080"/>
          </a:xfrm>
        </p:grpSpPr>
        <p:sp>
          <p:nvSpPr>
            <p:cNvPr id="243" name="TextBox 242">
              <a:extLst>
                <a:ext uri="{FF2B5EF4-FFF2-40B4-BE49-F238E27FC236}">
                  <a16:creationId xmlns:a16="http://schemas.microsoft.com/office/drawing/2014/main" id="{C2F54E73-FAEF-48D7-B087-E0B8F961D22C}"/>
                </a:ext>
              </a:extLst>
            </p:cNvPr>
            <p:cNvSpPr txBox="1"/>
            <p:nvPr/>
          </p:nvSpPr>
          <p:spPr>
            <a:xfrm>
              <a:off x="1538287" y="2355201"/>
              <a:ext cx="2070095" cy="1754326"/>
            </a:xfrm>
            <a:prstGeom prst="rect">
              <a:avLst/>
            </a:prstGeom>
            <a:noFill/>
          </p:spPr>
          <p:txBody>
            <a:bodyPr wrap="square" rtlCol="0">
              <a:spAutoFit/>
            </a:bodyPr>
            <a:lstStyle/>
            <a:p>
              <a:pPr marL="228600" indent="-228600">
                <a:buAutoNum type="arabicPeriod"/>
              </a:pPr>
              <a:r>
                <a:rPr lang="en-US" altLang="ko-KR" sz="1200" dirty="0" err="1"/>
                <a:t>Ginatilan</a:t>
              </a:r>
              <a:r>
                <a:rPr lang="en-US" altLang="ko-KR" sz="1200" dirty="0"/>
                <a:t> HS</a:t>
              </a:r>
            </a:p>
            <a:p>
              <a:pPr marL="228600" indent="-228600">
                <a:buAutoNum type="arabicPeriod"/>
              </a:pPr>
              <a:r>
                <a:rPr lang="en-US" altLang="ko-KR" sz="1200" dirty="0"/>
                <a:t>Juan </a:t>
              </a:r>
              <a:r>
                <a:rPr lang="en-US" altLang="ko-KR" sz="1200" dirty="0" err="1"/>
                <a:t>Jalipa</a:t>
              </a:r>
              <a:r>
                <a:rPr lang="en-US" altLang="ko-KR" sz="1200" dirty="0"/>
                <a:t> Memorial HS</a:t>
              </a:r>
            </a:p>
            <a:p>
              <a:pPr marL="228600" indent="-228600">
                <a:buAutoNum type="arabicPeriod"/>
              </a:pPr>
              <a:r>
                <a:rPr lang="en-US" altLang="ko-KR" sz="1200" dirty="0" err="1"/>
                <a:t>Manongol</a:t>
              </a:r>
              <a:r>
                <a:rPr lang="en-US" altLang="ko-KR" sz="1200" dirty="0"/>
                <a:t> HS</a:t>
              </a:r>
            </a:p>
            <a:p>
              <a:pPr marL="228600" indent="-228600">
                <a:buAutoNum type="arabicPeriod"/>
              </a:pPr>
              <a:r>
                <a:rPr lang="en-US" altLang="ko-KR" sz="1200" dirty="0"/>
                <a:t>Mt. Apo HS</a:t>
              </a:r>
            </a:p>
            <a:p>
              <a:pPr marL="228600" indent="-228600">
                <a:buAutoNum type="arabicPeriod"/>
              </a:pPr>
              <a:r>
                <a:rPr lang="en-US" altLang="ko-KR" sz="1200" dirty="0"/>
                <a:t>Perez HS</a:t>
              </a:r>
            </a:p>
            <a:p>
              <a:pPr marL="228600" indent="-228600">
                <a:buAutoNum type="arabicPeriod"/>
              </a:pPr>
              <a:r>
                <a:rPr lang="en-US" altLang="ko-KR" sz="1200" dirty="0"/>
                <a:t>Lake </a:t>
              </a:r>
              <a:r>
                <a:rPr lang="en-US" altLang="ko-KR" sz="1200" dirty="0" err="1"/>
                <a:t>Agco</a:t>
              </a:r>
              <a:r>
                <a:rPr lang="en-US" altLang="ko-KR" sz="1200" dirty="0"/>
                <a:t> Integrated HS</a:t>
              </a:r>
            </a:p>
            <a:p>
              <a:pPr marL="228600" indent="-228600">
                <a:buAutoNum type="arabicPeriod"/>
              </a:pPr>
              <a:r>
                <a:rPr lang="en-US" altLang="ko-KR" sz="1200" dirty="0" err="1"/>
                <a:t>Mua</a:t>
              </a:r>
              <a:r>
                <a:rPr lang="en-US" altLang="ko-KR" sz="1200" dirty="0"/>
                <a:t>-an Integrated HS </a:t>
              </a:r>
            </a:p>
            <a:p>
              <a:pPr marL="228600" indent="-228600">
                <a:buAutoNum type="arabicPeriod"/>
              </a:pPr>
              <a:r>
                <a:rPr lang="en-US" altLang="ko-KR" sz="1200" dirty="0" err="1"/>
                <a:t>Sumayahon</a:t>
              </a:r>
              <a:r>
                <a:rPr lang="en-US" altLang="ko-KR" sz="1200" dirty="0"/>
                <a:t> </a:t>
              </a:r>
              <a:r>
                <a:rPr lang="en-US" altLang="ko-KR" sz="1200" dirty="0" err="1"/>
                <a:t>Intefrated</a:t>
              </a:r>
              <a:r>
                <a:rPr lang="en-US" altLang="ko-KR" sz="1200" dirty="0"/>
                <a:t> HS</a:t>
              </a:r>
            </a:p>
            <a:p>
              <a:pPr marL="228600" indent="-228600">
                <a:buAutoNum type="arabicPeriod"/>
              </a:pPr>
              <a:endParaRPr lang="en-US" altLang="ko-KR" sz="1200" dirty="0"/>
            </a:p>
          </p:txBody>
        </p:sp>
        <p:sp>
          <p:nvSpPr>
            <p:cNvPr id="249" name="TextBox 248">
              <a:extLst>
                <a:ext uri="{FF2B5EF4-FFF2-40B4-BE49-F238E27FC236}">
                  <a16:creationId xmlns:a16="http://schemas.microsoft.com/office/drawing/2014/main" id="{87763885-E5B3-4476-BC03-FB499ED504A3}"/>
                </a:ext>
              </a:extLst>
            </p:cNvPr>
            <p:cNvSpPr txBox="1"/>
            <p:nvPr/>
          </p:nvSpPr>
          <p:spPr>
            <a:xfrm>
              <a:off x="8399030" y="1976398"/>
              <a:ext cx="2237041" cy="1938992"/>
            </a:xfrm>
            <a:prstGeom prst="rect">
              <a:avLst/>
            </a:prstGeom>
            <a:noFill/>
          </p:spPr>
          <p:txBody>
            <a:bodyPr wrap="square" rtlCol="0">
              <a:spAutoFit/>
            </a:bodyPr>
            <a:lstStyle/>
            <a:p>
              <a:pPr marL="228600" indent="-228600">
                <a:buAutoNum type="arabicPeriod"/>
              </a:pPr>
              <a:r>
                <a:rPr lang="en-US" altLang="ko-KR" sz="1200" dirty="0">
                  <a:solidFill>
                    <a:schemeClr val="tx1">
                      <a:lumMod val="65000"/>
                      <a:lumOff val="35000"/>
                    </a:schemeClr>
                  </a:solidFill>
                </a:rPr>
                <a:t>Batasan HS</a:t>
              </a:r>
            </a:p>
            <a:p>
              <a:pPr marL="228600" indent="-228600">
                <a:buAutoNum type="arabicPeriod"/>
              </a:pPr>
              <a:r>
                <a:rPr lang="en-US" altLang="ko-KR" sz="1200" dirty="0" err="1">
                  <a:solidFill>
                    <a:schemeClr val="tx1">
                      <a:lumMod val="65000"/>
                      <a:lumOff val="35000"/>
                    </a:schemeClr>
                  </a:solidFill>
                </a:rPr>
                <a:t>Buenavida</a:t>
              </a:r>
              <a:r>
                <a:rPr lang="en-US" altLang="ko-KR" sz="1200" dirty="0">
                  <a:solidFill>
                    <a:schemeClr val="tx1">
                      <a:lumMod val="65000"/>
                      <a:lumOff val="35000"/>
                    </a:schemeClr>
                  </a:solidFill>
                </a:rPr>
                <a:t> HS</a:t>
              </a:r>
            </a:p>
            <a:p>
              <a:pPr marL="228600" indent="-228600">
                <a:buAutoNum type="arabicPeriod"/>
              </a:pPr>
              <a:r>
                <a:rPr lang="en-US" altLang="ko-KR" sz="1200" dirty="0" err="1">
                  <a:solidFill>
                    <a:schemeClr val="tx1">
                      <a:lumMod val="65000"/>
                      <a:lumOff val="35000"/>
                    </a:schemeClr>
                  </a:solidFill>
                </a:rPr>
                <a:t>Indangan</a:t>
              </a:r>
              <a:r>
                <a:rPr lang="en-US" altLang="ko-KR" sz="1200" dirty="0">
                  <a:solidFill>
                    <a:schemeClr val="tx1">
                      <a:lumMod val="65000"/>
                      <a:lumOff val="35000"/>
                    </a:schemeClr>
                  </a:solidFill>
                </a:rPr>
                <a:t> HS</a:t>
              </a:r>
            </a:p>
            <a:p>
              <a:pPr marL="228600" indent="-228600">
                <a:buAutoNum type="arabicPeriod"/>
              </a:pPr>
              <a:r>
                <a:rPr lang="en-US" altLang="ko-KR" sz="1200" dirty="0" err="1">
                  <a:solidFill>
                    <a:schemeClr val="tx1">
                      <a:lumMod val="65000"/>
                      <a:lumOff val="35000"/>
                    </a:schemeClr>
                  </a:solidFill>
                </a:rPr>
                <a:t>Malasila</a:t>
              </a:r>
              <a:r>
                <a:rPr lang="en-US" altLang="ko-KR" sz="1200" dirty="0">
                  <a:solidFill>
                    <a:schemeClr val="tx1">
                      <a:lumMod val="65000"/>
                      <a:lumOff val="35000"/>
                    </a:schemeClr>
                  </a:solidFill>
                </a:rPr>
                <a:t> HS</a:t>
              </a:r>
            </a:p>
            <a:p>
              <a:pPr marL="228600" indent="-228600">
                <a:buAutoNum type="arabicPeriod"/>
              </a:pPr>
              <a:r>
                <a:rPr lang="en-US" altLang="ko-KR" sz="1200" dirty="0" err="1">
                  <a:solidFill>
                    <a:schemeClr val="tx1">
                      <a:lumMod val="65000"/>
                      <a:lumOff val="35000"/>
                    </a:schemeClr>
                  </a:solidFill>
                </a:rPr>
                <a:t>Kisante</a:t>
              </a:r>
              <a:r>
                <a:rPr lang="en-US" altLang="ko-KR" sz="1200" dirty="0">
                  <a:solidFill>
                    <a:schemeClr val="tx1">
                      <a:lumMod val="65000"/>
                      <a:lumOff val="35000"/>
                    </a:schemeClr>
                  </a:solidFill>
                </a:rPr>
                <a:t> HS</a:t>
              </a:r>
            </a:p>
            <a:p>
              <a:pPr marL="228600" indent="-228600">
                <a:buAutoNum type="arabicPeriod"/>
              </a:pPr>
              <a:r>
                <a:rPr lang="en-US" altLang="ko-KR" sz="1200" dirty="0">
                  <a:solidFill>
                    <a:schemeClr val="tx1">
                      <a:lumMod val="65000"/>
                      <a:lumOff val="35000"/>
                    </a:schemeClr>
                  </a:solidFill>
                </a:rPr>
                <a:t>New Israel HS</a:t>
              </a:r>
            </a:p>
            <a:p>
              <a:pPr marL="228600" indent="-228600">
                <a:buAutoNum type="arabicPeriod"/>
              </a:pPr>
              <a:r>
                <a:rPr lang="en-US" altLang="ko-KR" sz="1200" dirty="0">
                  <a:solidFill>
                    <a:schemeClr val="tx1">
                      <a:lumMod val="65000"/>
                      <a:lumOff val="35000"/>
                    </a:schemeClr>
                  </a:solidFill>
                </a:rPr>
                <a:t>Ricardo </a:t>
              </a:r>
              <a:r>
                <a:rPr lang="en-US" altLang="ko-KR" sz="1200" dirty="0" err="1">
                  <a:solidFill>
                    <a:schemeClr val="tx1">
                      <a:lumMod val="65000"/>
                      <a:lumOff val="35000"/>
                    </a:schemeClr>
                  </a:solidFill>
                </a:rPr>
                <a:t>Ipong</a:t>
              </a:r>
              <a:r>
                <a:rPr lang="en-US" altLang="ko-KR" sz="1200" dirty="0">
                  <a:solidFill>
                    <a:schemeClr val="tx1">
                      <a:lumMod val="65000"/>
                      <a:lumOff val="35000"/>
                    </a:schemeClr>
                  </a:solidFill>
                </a:rPr>
                <a:t> Memorial HS</a:t>
              </a:r>
            </a:p>
            <a:p>
              <a:pPr marL="228600" indent="-228600">
                <a:buAutoNum type="arabicPeriod"/>
              </a:pPr>
              <a:r>
                <a:rPr lang="en-US" altLang="ko-KR" sz="1200" dirty="0" err="1">
                  <a:solidFill>
                    <a:schemeClr val="tx1">
                      <a:lumMod val="65000"/>
                      <a:lumOff val="35000"/>
                    </a:schemeClr>
                  </a:solidFill>
                </a:rPr>
                <a:t>Buhay</a:t>
              </a:r>
              <a:r>
                <a:rPr lang="en-US" altLang="ko-KR" sz="1200" dirty="0">
                  <a:solidFill>
                    <a:schemeClr val="tx1">
                      <a:lumMod val="65000"/>
                      <a:lumOff val="35000"/>
                    </a:schemeClr>
                  </a:solidFill>
                </a:rPr>
                <a:t> HS</a:t>
              </a:r>
            </a:p>
            <a:p>
              <a:pPr marL="228600" indent="-228600">
                <a:buAutoNum type="arabicPeriod"/>
              </a:pPr>
              <a:r>
                <a:rPr lang="en-US" altLang="ko-KR" sz="1200" dirty="0" err="1">
                  <a:solidFill>
                    <a:schemeClr val="tx1">
                      <a:lumMod val="65000"/>
                      <a:lumOff val="35000"/>
                    </a:schemeClr>
                  </a:solidFill>
                </a:rPr>
                <a:t>Garsika</a:t>
              </a:r>
              <a:r>
                <a:rPr lang="en-US" altLang="ko-KR" sz="1200" dirty="0">
                  <a:solidFill>
                    <a:schemeClr val="tx1">
                      <a:lumMod val="65000"/>
                      <a:lumOff val="35000"/>
                    </a:schemeClr>
                  </a:solidFill>
                </a:rPr>
                <a:t> HS</a:t>
              </a:r>
            </a:p>
            <a:p>
              <a:pPr marL="228600" indent="-228600">
                <a:buAutoNum type="arabicPeriod"/>
              </a:pPr>
              <a:endParaRPr lang="en-US" altLang="ko-KR" sz="1200" dirty="0">
                <a:solidFill>
                  <a:schemeClr val="tx1">
                    <a:lumMod val="65000"/>
                    <a:lumOff val="35000"/>
                  </a:schemeClr>
                </a:solidFill>
              </a:endParaRPr>
            </a:p>
          </p:txBody>
        </p:sp>
        <p:sp>
          <p:nvSpPr>
            <p:cNvPr id="252" name="TextBox 251">
              <a:extLst>
                <a:ext uri="{FF2B5EF4-FFF2-40B4-BE49-F238E27FC236}">
                  <a16:creationId xmlns:a16="http://schemas.microsoft.com/office/drawing/2014/main" id="{4F9236CC-CA3E-4381-9F68-73B4C846EB5B}"/>
                </a:ext>
              </a:extLst>
            </p:cNvPr>
            <p:cNvSpPr txBox="1"/>
            <p:nvPr/>
          </p:nvSpPr>
          <p:spPr>
            <a:xfrm>
              <a:off x="9453766" y="4122434"/>
              <a:ext cx="2237041" cy="2308324"/>
            </a:xfrm>
            <a:prstGeom prst="rect">
              <a:avLst/>
            </a:prstGeom>
            <a:noFill/>
          </p:spPr>
          <p:txBody>
            <a:bodyPr wrap="square" rtlCol="0">
              <a:spAutoFit/>
            </a:bodyPr>
            <a:lstStyle/>
            <a:p>
              <a:pPr marL="228600" indent="-228600">
                <a:buAutoNum type="arabicPeriod"/>
              </a:pPr>
              <a:r>
                <a:rPr lang="en-US" altLang="ko-KR" sz="1200" dirty="0">
                  <a:solidFill>
                    <a:schemeClr val="tx1">
                      <a:lumMod val="65000"/>
                      <a:lumOff val="35000"/>
                    </a:schemeClr>
                  </a:solidFill>
                </a:rPr>
                <a:t>Amas NHS</a:t>
              </a:r>
            </a:p>
            <a:p>
              <a:pPr marL="228600" indent="-228600">
                <a:buAutoNum type="arabicPeriod"/>
              </a:pPr>
              <a:r>
                <a:rPr lang="en-US" altLang="ko-KR" sz="1200" dirty="0" err="1">
                  <a:solidFill>
                    <a:schemeClr val="tx1">
                      <a:lumMod val="65000"/>
                      <a:lumOff val="35000"/>
                    </a:schemeClr>
                  </a:solidFill>
                </a:rPr>
                <a:t>Kalaisan</a:t>
              </a:r>
              <a:r>
                <a:rPr lang="en-US" altLang="ko-KR" sz="1200" dirty="0">
                  <a:solidFill>
                    <a:schemeClr val="tx1">
                      <a:lumMod val="65000"/>
                      <a:lumOff val="35000"/>
                    </a:schemeClr>
                  </a:solidFill>
                </a:rPr>
                <a:t> NHS</a:t>
              </a:r>
            </a:p>
            <a:p>
              <a:pPr marL="228600" indent="-228600">
                <a:buAutoNum type="arabicPeriod"/>
              </a:pPr>
              <a:r>
                <a:rPr lang="en-US" altLang="ko-KR" sz="1200" dirty="0" err="1">
                  <a:solidFill>
                    <a:schemeClr val="tx1">
                      <a:lumMod val="65000"/>
                      <a:lumOff val="35000"/>
                    </a:schemeClr>
                  </a:solidFill>
                </a:rPr>
                <a:t>Spottswood</a:t>
              </a:r>
              <a:r>
                <a:rPr lang="en-US" altLang="ko-KR" sz="1200" dirty="0">
                  <a:solidFill>
                    <a:schemeClr val="tx1">
                      <a:lumMod val="65000"/>
                      <a:lumOff val="35000"/>
                    </a:schemeClr>
                  </a:solidFill>
                </a:rPr>
                <a:t> HS</a:t>
              </a:r>
            </a:p>
            <a:p>
              <a:pPr marL="228600" indent="-228600">
                <a:buAutoNum type="arabicPeriod"/>
              </a:pPr>
              <a:r>
                <a:rPr lang="en-US" altLang="ko-KR" sz="1200" dirty="0" err="1">
                  <a:solidFill>
                    <a:schemeClr val="tx1">
                      <a:lumMod val="65000"/>
                      <a:lumOff val="35000"/>
                    </a:schemeClr>
                  </a:solidFill>
                </a:rPr>
                <a:t>Saniel</a:t>
              </a:r>
              <a:r>
                <a:rPr lang="en-US" altLang="ko-KR" sz="1200" dirty="0">
                  <a:solidFill>
                    <a:schemeClr val="tx1">
                      <a:lumMod val="65000"/>
                      <a:lumOff val="35000"/>
                    </a:schemeClr>
                  </a:solidFill>
                </a:rPr>
                <a:t> Cruz HS</a:t>
              </a:r>
            </a:p>
            <a:p>
              <a:pPr marL="228600" indent="-228600">
                <a:buAutoNum type="arabicPeriod"/>
              </a:pPr>
              <a:r>
                <a:rPr lang="en-US" altLang="ko-KR" sz="1200" dirty="0">
                  <a:solidFill>
                    <a:schemeClr val="tx1">
                      <a:lumMod val="65000"/>
                      <a:lumOff val="35000"/>
                    </a:schemeClr>
                  </a:solidFill>
                </a:rPr>
                <a:t>B </a:t>
              </a:r>
              <a:r>
                <a:rPr lang="en-US" altLang="ko-KR" sz="1200" dirty="0" err="1">
                  <a:solidFill>
                    <a:schemeClr val="tx1">
                      <a:lumMod val="65000"/>
                      <a:lumOff val="35000"/>
                    </a:schemeClr>
                  </a:solidFill>
                </a:rPr>
                <a:t>Orteza</a:t>
              </a:r>
              <a:r>
                <a:rPr lang="en-US" altLang="ko-KR" sz="1200" dirty="0">
                  <a:solidFill>
                    <a:schemeClr val="tx1">
                      <a:lumMod val="65000"/>
                      <a:lumOff val="35000"/>
                    </a:schemeClr>
                  </a:solidFill>
                </a:rPr>
                <a:t> NHS</a:t>
              </a:r>
            </a:p>
            <a:p>
              <a:pPr marL="228600" indent="-228600">
                <a:buAutoNum type="arabicPeriod"/>
              </a:pPr>
              <a:r>
                <a:rPr lang="en-US" altLang="ko-KR" sz="1200" dirty="0" err="1">
                  <a:solidFill>
                    <a:schemeClr val="tx1">
                      <a:lumMod val="65000"/>
                      <a:lumOff val="35000"/>
                    </a:schemeClr>
                  </a:solidFill>
                </a:rPr>
                <a:t>Cabilao</a:t>
              </a:r>
              <a:r>
                <a:rPr lang="en-US" altLang="ko-KR" sz="1200" dirty="0">
                  <a:solidFill>
                    <a:schemeClr val="tx1">
                      <a:lumMod val="65000"/>
                      <a:lumOff val="35000"/>
                    </a:schemeClr>
                  </a:solidFill>
                </a:rPr>
                <a:t> HS</a:t>
              </a:r>
            </a:p>
            <a:p>
              <a:pPr marL="228600" indent="-228600">
                <a:buAutoNum type="arabicPeriod"/>
              </a:pPr>
              <a:r>
                <a:rPr lang="en-US" altLang="ko-KR" sz="1200" dirty="0" err="1">
                  <a:solidFill>
                    <a:schemeClr val="tx1">
                      <a:lumMod val="65000"/>
                      <a:lumOff val="35000"/>
                    </a:schemeClr>
                  </a:solidFill>
                </a:rPr>
                <a:t>Luayon</a:t>
              </a:r>
              <a:r>
                <a:rPr lang="en-US" altLang="ko-KR" sz="1200" dirty="0">
                  <a:solidFill>
                    <a:schemeClr val="tx1">
                      <a:lumMod val="65000"/>
                      <a:lumOff val="35000"/>
                    </a:schemeClr>
                  </a:solidFill>
                </a:rPr>
                <a:t> HS</a:t>
              </a:r>
            </a:p>
            <a:p>
              <a:pPr marL="228600" indent="-228600">
                <a:buAutoNum type="arabicPeriod"/>
              </a:pPr>
              <a:r>
                <a:rPr lang="en-US" altLang="ko-KR" sz="1200" dirty="0" err="1">
                  <a:solidFill>
                    <a:schemeClr val="tx1">
                      <a:lumMod val="65000"/>
                      <a:lumOff val="35000"/>
                    </a:schemeClr>
                  </a:solidFill>
                </a:rPr>
                <a:t>Saguing</a:t>
              </a:r>
              <a:r>
                <a:rPr lang="en-US" altLang="ko-KR" sz="1200" dirty="0">
                  <a:solidFill>
                    <a:schemeClr val="tx1">
                      <a:lumMod val="65000"/>
                      <a:lumOff val="35000"/>
                    </a:schemeClr>
                  </a:solidFill>
                </a:rPr>
                <a:t> HS</a:t>
              </a:r>
            </a:p>
            <a:p>
              <a:pPr marL="228600" indent="-228600">
                <a:buAutoNum type="arabicPeriod"/>
              </a:pPr>
              <a:r>
                <a:rPr lang="en-US" altLang="ko-KR" sz="1200" dirty="0" err="1">
                  <a:solidFill>
                    <a:schemeClr val="tx1">
                      <a:lumMod val="65000"/>
                      <a:lumOff val="35000"/>
                    </a:schemeClr>
                  </a:solidFill>
                </a:rPr>
                <a:t>Sto</a:t>
              </a:r>
              <a:r>
                <a:rPr lang="en-US" altLang="ko-KR" sz="1200" dirty="0">
                  <a:solidFill>
                    <a:schemeClr val="tx1">
                      <a:lumMod val="65000"/>
                      <a:lumOff val="35000"/>
                    </a:schemeClr>
                  </a:solidFill>
                </a:rPr>
                <a:t>. Ni</a:t>
              </a:r>
              <a:r>
                <a:rPr lang="en-US" altLang="ko-KR" sz="1200" dirty="0">
                  <a:solidFill>
                    <a:schemeClr val="tx1">
                      <a:lumMod val="65000"/>
                      <a:lumOff val="35000"/>
                    </a:schemeClr>
                  </a:solidFill>
                  <a:latin typeface="Calibri" panose="020F0502020204030204" pitchFamily="34" charset="0"/>
                  <a:cs typeface="Calibri" panose="020F0502020204030204" pitchFamily="34" charset="0"/>
                </a:rPr>
                <a:t>ño HS</a:t>
              </a:r>
            </a:p>
            <a:p>
              <a:pPr marL="228600" indent="-228600">
                <a:buAutoNum type="arabicPeriod"/>
              </a:pPr>
              <a:r>
                <a:rPr lang="en-US" altLang="ko-KR" sz="1200" dirty="0" err="1">
                  <a:solidFill>
                    <a:schemeClr val="tx1">
                      <a:lumMod val="65000"/>
                      <a:lumOff val="35000"/>
                    </a:schemeClr>
                  </a:solidFill>
                  <a:latin typeface="Calibri" panose="020F0502020204030204" pitchFamily="34" charset="0"/>
                  <a:cs typeface="Calibri" panose="020F0502020204030204" pitchFamily="34" charset="0"/>
                </a:rPr>
                <a:t>Alibayon</a:t>
              </a:r>
              <a:r>
                <a:rPr lang="en-US" altLang="ko-KR" sz="1200" dirty="0">
                  <a:solidFill>
                    <a:schemeClr val="tx1">
                      <a:lumMod val="65000"/>
                      <a:lumOff val="35000"/>
                    </a:schemeClr>
                  </a:solidFill>
                  <a:latin typeface="Calibri" panose="020F0502020204030204" pitchFamily="34" charset="0"/>
                  <a:cs typeface="Calibri" panose="020F0502020204030204" pitchFamily="34" charset="0"/>
                </a:rPr>
                <a:t> HS</a:t>
              </a:r>
            </a:p>
            <a:p>
              <a:pPr marL="228600" indent="-228600">
                <a:buAutoNum type="arabicPeriod"/>
              </a:pPr>
              <a:r>
                <a:rPr lang="en-US" altLang="ko-KR" sz="1200" dirty="0">
                  <a:solidFill>
                    <a:schemeClr val="tx1">
                      <a:lumMod val="65000"/>
                      <a:lumOff val="35000"/>
                    </a:schemeClr>
                  </a:solidFill>
                  <a:latin typeface="Calibri" panose="020F0502020204030204" pitchFamily="34" charset="0"/>
                  <a:cs typeface="Calibri" panose="020F0502020204030204" pitchFamily="34" charset="0"/>
                </a:rPr>
                <a:t>L. Romero Sr. HS (</a:t>
              </a:r>
              <a:r>
                <a:rPr lang="en-US" altLang="ko-KR" sz="1200" dirty="0" err="1">
                  <a:solidFill>
                    <a:schemeClr val="tx1">
                      <a:lumMod val="65000"/>
                      <a:lumOff val="35000"/>
                    </a:schemeClr>
                  </a:solidFill>
                  <a:latin typeface="Calibri" panose="020F0502020204030204" pitchFamily="34" charset="0"/>
                  <a:cs typeface="Calibri" panose="020F0502020204030204" pitchFamily="34" charset="0"/>
                </a:rPr>
                <a:t>Binay</a:t>
              </a:r>
              <a:r>
                <a:rPr lang="en-US" altLang="ko-KR" sz="1200" dirty="0">
                  <a:solidFill>
                    <a:schemeClr val="tx1">
                      <a:lumMod val="65000"/>
                      <a:lumOff val="35000"/>
                    </a:schemeClr>
                  </a:solidFill>
                  <a:latin typeface="Calibri" panose="020F0502020204030204" pitchFamily="34" charset="0"/>
                  <a:cs typeface="Calibri" panose="020F0502020204030204" pitchFamily="34" charset="0"/>
                </a:rPr>
                <a:t>)</a:t>
              </a:r>
            </a:p>
            <a:p>
              <a:pPr marL="228600" indent="-228600">
                <a:buAutoNum type="arabicPeriod"/>
              </a:pPr>
              <a:r>
                <a:rPr lang="en-US" altLang="ko-KR" sz="1200" dirty="0" err="1">
                  <a:solidFill>
                    <a:schemeClr val="tx1">
                      <a:lumMod val="65000"/>
                      <a:lumOff val="35000"/>
                    </a:schemeClr>
                  </a:solidFill>
                  <a:latin typeface="Calibri" panose="020F0502020204030204" pitchFamily="34" charset="0"/>
                  <a:cs typeface="Calibri" panose="020F0502020204030204" pitchFamily="34" charset="0"/>
                </a:rPr>
                <a:t>Magpet</a:t>
              </a:r>
              <a:r>
                <a:rPr lang="en-US" altLang="ko-KR" sz="1200" dirty="0">
                  <a:solidFill>
                    <a:schemeClr val="tx1">
                      <a:lumMod val="65000"/>
                      <a:lumOff val="35000"/>
                    </a:schemeClr>
                  </a:solidFill>
                  <a:latin typeface="Calibri" panose="020F0502020204030204" pitchFamily="34" charset="0"/>
                  <a:cs typeface="Calibri" panose="020F0502020204030204" pitchFamily="34" charset="0"/>
                </a:rPr>
                <a:t> NHS</a:t>
              </a:r>
            </a:p>
          </p:txBody>
        </p:sp>
        <p:sp>
          <p:nvSpPr>
            <p:cNvPr id="236" name="Regular Pentagon 7">
              <a:extLst>
                <a:ext uri="{FF2B5EF4-FFF2-40B4-BE49-F238E27FC236}">
                  <a16:creationId xmlns:a16="http://schemas.microsoft.com/office/drawing/2014/main" id="{56D35161-CEC9-4F12-92C4-AD7276C4B3AC}"/>
                </a:ext>
              </a:extLst>
            </p:cNvPr>
            <p:cNvSpPr/>
            <p:nvPr/>
          </p:nvSpPr>
          <p:spPr>
            <a:xfrm rot="2681575">
              <a:off x="6982425" y="2636542"/>
              <a:ext cx="1496123" cy="1488451"/>
            </a:xfrm>
            <a:prstGeom prst="pentagon">
              <a:avLst/>
            </a:prstGeom>
            <a:solidFill>
              <a:srgbClr val="FFFF0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239" name="Regular Pentagon 10">
              <a:extLst>
                <a:ext uri="{FF2B5EF4-FFF2-40B4-BE49-F238E27FC236}">
                  <a16:creationId xmlns:a16="http://schemas.microsoft.com/office/drawing/2014/main" id="{9ED5E491-2B5B-4C2A-B775-5F55FF6F5560}"/>
                </a:ext>
              </a:extLst>
            </p:cNvPr>
            <p:cNvSpPr/>
            <p:nvPr/>
          </p:nvSpPr>
          <p:spPr>
            <a:xfrm rot="4800000">
              <a:off x="7890807" y="4295801"/>
              <a:ext cx="1562873" cy="1424879"/>
            </a:xfrm>
            <a:prstGeom prst="pentagon">
              <a:avLst/>
            </a:prstGeom>
            <a:solidFill>
              <a:srgbClr val="FF000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40" name="Regular Pentagon 11">
              <a:extLst>
                <a:ext uri="{FF2B5EF4-FFF2-40B4-BE49-F238E27FC236}">
                  <a16:creationId xmlns:a16="http://schemas.microsoft.com/office/drawing/2014/main" id="{0BF98806-48CA-4EDF-A452-D494D54D02BC}"/>
                </a:ext>
              </a:extLst>
            </p:cNvPr>
            <p:cNvSpPr/>
            <p:nvPr/>
          </p:nvSpPr>
          <p:spPr>
            <a:xfrm rot="19293784" flipH="1">
              <a:off x="3455796" y="2747209"/>
              <a:ext cx="1496123" cy="1488451"/>
            </a:xfrm>
            <a:prstGeom prst="pentagon">
              <a:avLst/>
            </a:prstGeom>
            <a:solidFill>
              <a:schemeClr val="accent2">
                <a:lumMod val="5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41" name="Regular Pentagon 12">
              <a:extLst>
                <a:ext uri="{FF2B5EF4-FFF2-40B4-BE49-F238E27FC236}">
                  <a16:creationId xmlns:a16="http://schemas.microsoft.com/office/drawing/2014/main" id="{1F5C5D82-A191-47D9-B35E-B0A27D115F09}"/>
                </a:ext>
              </a:extLst>
            </p:cNvPr>
            <p:cNvSpPr/>
            <p:nvPr/>
          </p:nvSpPr>
          <p:spPr>
            <a:xfrm rot="16932742" flipH="1">
              <a:off x="2509063" y="4296028"/>
              <a:ext cx="1562873" cy="1424879"/>
            </a:xfrm>
            <a:prstGeom prst="pentagon">
              <a:avLst/>
            </a:prstGeom>
            <a:solidFill>
              <a:srgbClr val="00B05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46" name="TextBox 245">
              <a:extLst>
                <a:ext uri="{FF2B5EF4-FFF2-40B4-BE49-F238E27FC236}">
                  <a16:creationId xmlns:a16="http://schemas.microsoft.com/office/drawing/2014/main" id="{B0469C49-9479-4E26-BF0C-95B7281D9F4E}"/>
                </a:ext>
              </a:extLst>
            </p:cNvPr>
            <p:cNvSpPr txBox="1"/>
            <p:nvPr/>
          </p:nvSpPr>
          <p:spPr>
            <a:xfrm>
              <a:off x="569757" y="4690521"/>
              <a:ext cx="2070095" cy="617733"/>
            </a:xfrm>
            <a:prstGeom prst="rect">
              <a:avLst/>
            </a:prstGeom>
            <a:noFill/>
          </p:spPr>
          <p:txBody>
            <a:bodyPr wrap="square" rtlCol="0">
              <a:spAutoFit/>
            </a:bodyPr>
            <a:lstStyle/>
            <a:p>
              <a:pPr>
                <a:lnSpc>
                  <a:spcPct val="150000"/>
                </a:lnSpc>
              </a:pPr>
              <a:r>
                <a:rPr lang="en-US" altLang="ko-KR" sz="1200" dirty="0"/>
                <a:t>1. DIGOS CITY : </a:t>
              </a:r>
              <a:r>
                <a:rPr lang="en-US" altLang="ko-KR" sz="1200" dirty="0" err="1"/>
                <a:t>Kapatagan</a:t>
              </a:r>
              <a:r>
                <a:rPr lang="en-US" altLang="ko-KR" sz="1200" dirty="0"/>
                <a:t> HS</a:t>
              </a:r>
            </a:p>
            <a:p>
              <a:pPr>
                <a:lnSpc>
                  <a:spcPct val="150000"/>
                </a:lnSpc>
              </a:pPr>
              <a:r>
                <a:rPr lang="en-US" altLang="ko-KR" sz="1200" dirty="0"/>
                <a:t>2. STA. CRUZ : </a:t>
              </a:r>
              <a:r>
                <a:rPr lang="en-US" altLang="ko-KR" sz="1200" dirty="0" err="1"/>
                <a:t>Tudaya</a:t>
              </a:r>
              <a:r>
                <a:rPr lang="en-US" altLang="ko-KR" sz="1200" dirty="0"/>
                <a:t> IP HS</a:t>
              </a:r>
            </a:p>
          </p:txBody>
        </p:sp>
        <p:grpSp>
          <p:nvGrpSpPr>
            <p:cNvPr id="260" name="Group 259">
              <a:extLst>
                <a:ext uri="{FF2B5EF4-FFF2-40B4-BE49-F238E27FC236}">
                  <a16:creationId xmlns:a16="http://schemas.microsoft.com/office/drawing/2014/main" id="{E43B84FF-EE84-427F-B71D-481B55AB6F97}"/>
                </a:ext>
              </a:extLst>
            </p:cNvPr>
            <p:cNvGrpSpPr/>
            <p:nvPr/>
          </p:nvGrpSpPr>
          <p:grpSpPr>
            <a:xfrm>
              <a:off x="3520934" y="2892079"/>
              <a:ext cx="1465865" cy="1024628"/>
              <a:chOff x="3043144" y="1754810"/>
              <a:chExt cx="1789617" cy="944090"/>
            </a:xfrm>
            <a:noFill/>
          </p:grpSpPr>
          <p:sp>
            <p:nvSpPr>
              <p:cNvPr id="261" name="TextBox 260">
                <a:extLst>
                  <a:ext uri="{FF2B5EF4-FFF2-40B4-BE49-F238E27FC236}">
                    <a16:creationId xmlns:a16="http://schemas.microsoft.com/office/drawing/2014/main" id="{15B6A2C5-3070-4875-A52F-C26EFC4D97B8}"/>
                  </a:ext>
                </a:extLst>
              </p:cNvPr>
              <p:cNvSpPr txBox="1"/>
              <p:nvPr/>
            </p:nvSpPr>
            <p:spPr>
              <a:xfrm>
                <a:off x="3144934" y="1754810"/>
                <a:ext cx="1535289" cy="482095"/>
              </a:xfrm>
              <a:prstGeom prst="rect">
                <a:avLst/>
              </a:prstGeom>
              <a:grpFill/>
            </p:spPr>
            <p:txBody>
              <a:bodyPr wrap="square" rtlCol="0">
                <a:spAutoFit/>
              </a:bodyPr>
              <a:lstStyle/>
              <a:p>
                <a:pPr algn="ctr"/>
                <a:r>
                  <a:rPr lang="en-US" altLang="ko-KR" sz="1400" b="1" dirty="0">
                    <a:cs typeface="Arial" pitchFamily="34" charset="0"/>
                  </a:rPr>
                  <a:t>KIDAPAWAN CITY</a:t>
                </a:r>
                <a:endParaRPr lang="ko-KR" altLang="en-US" sz="1400" b="1" dirty="0">
                  <a:cs typeface="Arial" pitchFamily="34" charset="0"/>
                </a:endParaRPr>
              </a:p>
            </p:txBody>
          </p:sp>
          <p:sp>
            <p:nvSpPr>
              <p:cNvPr id="262" name="TextBox 261">
                <a:extLst>
                  <a:ext uri="{FF2B5EF4-FFF2-40B4-BE49-F238E27FC236}">
                    <a16:creationId xmlns:a16="http://schemas.microsoft.com/office/drawing/2014/main" id="{6D827710-70B1-4E35-BDBC-47D0D7E33264}"/>
                  </a:ext>
                </a:extLst>
              </p:cNvPr>
              <p:cNvSpPr txBox="1"/>
              <p:nvPr/>
            </p:nvSpPr>
            <p:spPr>
              <a:xfrm>
                <a:off x="3043144" y="2386957"/>
                <a:ext cx="1789617" cy="311943"/>
              </a:xfrm>
              <a:prstGeom prst="rect">
                <a:avLst/>
              </a:prstGeom>
              <a:grpFill/>
            </p:spPr>
            <p:txBody>
              <a:bodyPr wrap="square" rtlCol="0">
                <a:spAutoFit/>
              </a:bodyPr>
              <a:lstStyle/>
              <a:p>
                <a:pPr algn="ctr"/>
                <a:r>
                  <a:rPr lang="en-US" altLang="ko-KR" sz="1600" dirty="0">
                    <a:cs typeface="Arial" pitchFamily="34" charset="0"/>
                  </a:rPr>
                  <a:t>8 High Schools</a:t>
                </a:r>
                <a:endParaRPr lang="ko-KR" altLang="en-US" sz="1600" dirty="0">
                  <a:cs typeface="Arial" pitchFamily="34" charset="0"/>
                </a:endParaRPr>
              </a:p>
            </p:txBody>
          </p:sp>
        </p:grpSp>
        <p:sp>
          <p:nvSpPr>
            <p:cNvPr id="265" name="TextBox 264">
              <a:extLst>
                <a:ext uri="{FF2B5EF4-FFF2-40B4-BE49-F238E27FC236}">
                  <a16:creationId xmlns:a16="http://schemas.microsoft.com/office/drawing/2014/main" id="{CF61A5B6-359B-48BF-A85F-14081F96F74F}"/>
                </a:ext>
              </a:extLst>
            </p:cNvPr>
            <p:cNvSpPr txBox="1"/>
            <p:nvPr/>
          </p:nvSpPr>
          <p:spPr>
            <a:xfrm>
              <a:off x="2668087" y="4536676"/>
              <a:ext cx="1439254" cy="338554"/>
            </a:xfrm>
            <a:prstGeom prst="rect">
              <a:avLst/>
            </a:prstGeom>
            <a:noFill/>
          </p:spPr>
          <p:txBody>
            <a:bodyPr wrap="square" rtlCol="0">
              <a:spAutoFit/>
            </a:bodyPr>
            <a:lstStyle/>
            <a:p>
              <a:pPr algn="ctr"/>
              <a:r>
                <a:rPr lang="en-US" altLang="ko-KR" sz="1600" b="1" dirty="0">
                  <a:cs typeface="Arial" pitchFamily="34" charset="0"/>
                </a:rPr>
                <a:t>DAVAO AREA</a:t>
              </a:r>
            </a:p>
          </p:txBody>
        </p:sp>
        <p:grpSp>
          <p:nvGrpSpPr>
            <p:cNvPr id="269" name="Group 268">
              <a:extLst>
                <a:ext uri="{FF2B5EF4-FFF2-40B4-BE49-F238E27FC236}">
                  <a16:creationId xmlns:a16="http://schemas.microsoft.com/office/drawing/2014/main" id="{E9083C7C-D4D5-4957-BA90-FAA398AC0D83}"/>
                </a:ext>
              </a:extLst>
            </p:cNvPr>
            <p:cNvGrpSpPr/>
            <p:nvPr/>
          </p:nvGrpSpPr>
          <p:grpSpPr>
            <a:xfrm>
              <a:off x="7861534" y="4514816"/>
              <a:ext cx="1437053" cy="1053806"/>
              <a:chOff x="3230666" y="1876645"/>
              <a:chExt cx="1754443" cy="970976"/>
            </a:xfrm>
            <a:noFill/>
          </p:grpSpPr>
          <p:sp>
            <p:nvSpPr>
              <p:cNvPr id="270" name="TextBox 269">
                <a:extLst>
                  <a:ext uri="{FF2B5EF4-FFF2-40B4-BE49-F238E27FC236}">
                    <a16:creationId xmlns:a16="http://schemas.microsoft.com/office/drawing/2014/main" id="{B235B149-5071-4F4B-864C-A219DC418AAA}"/>
                  </a:ext>
                </a:extLst>
              </p:cNvPr>
              <p:cNvSpPr txBox="1"/>
              <p:nvPr/>
            </p:nvSpPr>
            <p:spPr>
              <a:xfrm>
                <a:off x="3233988" y="1876645"/>
                <a:ext cx="1751121" cy="453736"/>
              </a:xfrm>
              <a:prstGeom prst="rect">
                <a:avLst/>
              </a:prstGeom>
              <a:grpFill/>
            </p:spPr>
            <p:txBody>
              <a:bodyPr wrap="square" rtlCol="0">
                <a:spAutoFit/>
              </a:bodyPr>
              <a:lstStyle/>
              <a:p>
                <a:pPr algn="ctr"/>
                <a:r>
                  <a:rPr lang="en-US" altLang="ko-KR" sz="1300" b="1" dirty="0">
                    <a:cs typeface="Arial" pitchFamily="34" charset="0"/>
                  </a:rPr>
                  <a:t>OUTSIDE MAFI AOR</a:t>
                </a:r>
                <a:endParaRPr lang="ko-KR" altLang="en-US" sz="1300" b="1" dirty="0">
                  <a:cs typeface="Arial" pitchFamily="34" charset="0"/>
                </a:endParaRPr>
              </a:p>
            </p:txBody>
          </p:sp>
          <p:sp>
            <p:nvSpPr>
              <p:cNvPr id="271" name="TextBox 270">
                <a:extLst>
                  <a:ext uri="{FF2B5EF4-FFF2-40B4-BE49-F238E27FC236}">
                    <a16:creationId xmlns:a16="http://schemas.microsoft.com/office/drawing/2014/main" id="{B2EA3CB4-7DB8-4889-9051-E657D01643AB}"/>
                  </a:ext>
                </a:extLst>
              </p:cNvPr>
              <p:cNvSpPr txBox="1"/>
              <p:nvPr/>
            </p:nvSpPr>
            <p:spPr>
              <a:xfrm>
                <a:off x="3230666" y="2308810"/>
                <a:ext cx="1751121" cy="538811"/>
              </a:xfrm>
              <a:prstGeom prst="rect">
                <a:avLst/>
              </a:prstGeom>
              <a:grpFill/>
            </p:spPr>
            <p:txBody>
              <a:bodyPr wrap="square" rtlCol="0">
                <a:spAutoFit/>
              </a:bodyPr>
              <a:lstStyle/>
              <a:p>
                <a:pPr algn="ctr"/>
                <a:r>
                  <a:rPr lang="en-US" altLang="ko-KR" sz="1600" dirty="0">
                    <a:cs typeface="Arial" pitchFamily="34" charset="0"/>
                  </a:rPr>
                  <a:t> 12 </a:t>
                </a:r>
              </a:p>
              <a:p>
                <a:pPr algn="ctr"/>
                <a:r>
                  <a:rPr lang="en-US" altLang="ko-KR" sz="1600" dirty="0">
                    <a:cs typeface="Arial" pitchFamily="34" charset="0"/>
                  </a:rPr>
                  <a:t>High Schools</a:t>
                </a:r>
                <a:endParaRPr lang="ko-KR" altLang="en-US" sz="1600" dirty="0">
                  <a:cs typeface="Arial" pitchFamily="34" charset="0"/>
                </a:endParaRPr>
              </a:p>
            </p:txBody>
          </p:sp>
        </p:grpSp>
        <p:sp>
          <p:nvSpPr>
            <p:cNvPr id="5" name="Arrow: Down 4">
              <a:extLst>
                <a:ext uri="{FF2B5EF4-FFF2-40B4-BE49-F238E27FC236}">
                  <a16:creationId xmlns:a16="http://schemas.microsoft.com/office/drawing/2014/main" id="{DDB2924E-5DBF-42ED-B628-39F717605AB0}"/>
                </a:ext>
              </a:extLst>
            </p:cNvPr>
            <p:cNvSpPr/>
            <p:nvPr/>
          </p:nvSpPr>
          <p:spPr>
            <a:xfrm rot="19243969">
              <a:off x="4686588" y="3993131"/>
              <a:ext cx="417311" cy="649888"/>
            </a:xfrm>
            <a:prstGeom prst="downArrow">
              <a:avLst>
                <a:gd name="adj1" fmla="val 59376"/>
                <a:gd name="adj2" fmla="val 50000"/>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lock Arc 1">
              <a:extLst>
                <a:ext uri="{FF2B5EF4-FFF2-40B4-BE49-F238E27FC236}">
                  <a16:creationId xmlns:a16="http://schemas.microsoft.com/office/drawing/2014/main" id="{196F9A2D-8937-4017-851F-1233ADE286CD}"/>
                </a:ext>
              </a:extLst>
            </p:cNvPr>
            <p:cNvSpPr/>
            <p:nvPr/>
          </p:nvSpPr>
          <p:spPr>
            <a:xfrm>
              <a:off x="4649516" y="4261788"/>
              <a:ext cx="2579617" cy="2678796"/>
            </a:xfrm>
            <a:prstGeom prst="blockArc">
              <a:avLst>
                <a:gd name="adj1" fmla="val 10703814"/>
                <a:gd name="adj2" fmla="val 21534872"/>
                <a:gd name="adj3" fmla="val 14754"/>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US" dirty="0">
                <a:solidFill>
                  <a:schemeClr val="tx1"/>
                </a:solidFill>
              </a:endParaRPr>
            </a:p>
          </p:txBody>
        </p:sp>
        <p:sp>
          <p:nvSpPr>
            <p:cNvPr id="3" name="Arrow: Down 2">
              <a:extLst>
                <a:ext uri="{FF2B5EF4-FFF2-40B4-BE49-F238E27FC236}">
                  <a16:creationId xmlns:a16="http://schemas.microsoft.com/office/drawing/2014/main" id="{4D4E5E64-890D-4F02-B5BA-6C7D7EE152E9}"/>
                </a:ext>
              </a:extLst>
            </p:cNvPr>
            <p:cNvSpPr/>
            <p:nvPr/>
          </p:nvSpPr>
          <p:spPr>
            <a:xfrm rot="16938369">
              <a:off x="4115365" y="4871249"/>
              <a:ext cx="445629" cy="684418"/>
            </a:xfrm>
            <a:prstGeom prst="downArrow">
              <a:avLst>
                <a:gd name="adj1" fmla="val 59376"/>
                <a:gd name="adj2" fmla="val 50000"/>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BF5F2616-239D-45EE-8633-FB39AA443600}"/>
                </a:ext>
              </a:extLst>
            </p:cNvPr>
            <p:cNvSpPr/>
            <p:nvPr/>
          </p:nvSpPr>
          <p:spPr>
            <a:xfrm rot="2534883">
              <a:off x="6742851" y="3833827"/>
              <a:ext cx="468537" cy="767483"/>
            </a:xfrm>
            <a:prstGeom prst="downArrow">
              <a:avLst>
                <a:gd name="adj1" fmla="val 59376"/>
                <a:gd name="adj2" fmla="val 50000"/>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Down 7">
              <a:extLst>
                <a:ext uri="{FF2B5EF4-FFF2-40B4-BE49-F238E27FC236}">
                  <a16:creationId xmlns:a16="http://schemas.microsoft.com/office/drawing/2014/main" id="{39DBB92E-20A8-48E6-B32B-482E6C02DE89}"/>
                </a:ext>
              </a:extLst>
            </p:cNvPr>
            <p:cNvSpPr/>
            <p:nvPr/>
          </p:nvSpPr>
          <p:spPr>
            <a:xfrm rot="4921505">
              <a:off x="7360810" y="4824386"/>
              <a:ext cx="445629" cy="768919"/>
            </a:xfrm>
            <a:prstGeom prst="downArrow">
              <a:avLst>
                <a:gd name="adj1" fmla="val 59376"/>
                <a:gd name="adj2" fmla="val 50000"/>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Down 18">
              <a:extLst>
                <a:ext uri="{FF2B5EF4-FFF2-40B4-BE49-F238E27FC236}">
                  <a16:creationId xmlns:a16="http://schemas.microsoft.com/office/drawing/2014/main" id="{6464CFE6-4E61-47AB-8AE1-8582E493378F}"/>
                </a:ext>
              </a:extLst>
            </p:cNvPr>
            <p:cNvSpPr/>
            <p:nvPr/>
          </p:nvSpPr>
          <p:spPr>
            <a:xfrm>
              <a:off x="5723718" y="3574773"/>
              <a:ext cx="426596" cy="657311"/>
            </a:xfrm>
            <a:prstGeom prst="downArrow">
              <a:avLst>
                <a:gd name="adj1" fmla="val 59376"/>
                <a:gd name="adj2" fmla="val 50000"/>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gular Pentagon 11">
              <a:extLst>
                <a:ext uri="{FF2B5EF4-FFF2-40B4-BE49-F238E27FC236}">
                  <a16:creationId xmlns:a16="http://schemas.microsoft.com/office/drawing/2014/main" id="{C4D5326C-D0EA-4822-8C6C-1A959EDD09A4}"/>
                </a:ext>
              </a:extLst>
            </p:cNvPr>
            <p:cNvSpPr/>
            <p:nvPr/>
          </p:nvSpPr>
          <p:spPr>
            <a:xfrm flipH="1">
              <a:off x="5159926" y="2083218"/>
              <a:ext cx="1496123" cy="1488451"/>
            </a:xfrm>
            <a:prstGeom prst="pentagon">
              <a:avLst/>
            </a:prstGeom>
            <a:solidFill>
              <a:srgbClr val="00FFFF"/>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nvGrpSpPr>
            <p:cNvPr id="66" name="Group 65">
              <a:extLst>
                <a:ext uri="{FF2B5EF4-FFF2-40B4-BE49-F238E27FC236}">
                  <a16:creationId xmlns:a16="http://schemas.microsoft.com/office/drawing/2014/main" id="{8D7591B1-9ECB-4FA1-8497-95858BBDD83A}"/>
                </a:ext>
              </a:extLst>
            </p:cNvPr>
            <p:cNvGrpSpPr/>
            <p:nvPr/>
          </p:nvGrpSpPr>
          <p:grpSpPr>
            <a:xfrm>
              <a:off x="6977119" y="2896906"/>
              <a:ext cx="1434143" cy="852860"/>
              <a:chOff x="3261824" y="1937840"/>
              <a:chExt cx="1806527" cy="785825"/>
            </a:xfrm>
            <a:noFill/>
          </p:grpSpPr>
          <p:sp>
            <p:nvSpPr>
              <p:cNvPr id="67" name="TextBox 66">
                <a:extLst>
                  <a:ext uri="{FF2B5EF4-FFF2-40B4-BE49-F238E27FC236}">
                    <a16:creationId xmlns:a16="http://schemas.microsoft.com/office/drawing/2014/main" id="{E16B04FB-F03C-4D76-823C-5BAE9DBF8455}"/>
                  </a:ext>
                </a:extLst>
              </p:cNvPr>
              <p:cNvSpPr txBox="1"/>
              <p:nvPr/>
            </p:nvSpPr>
            <p:spPr>
              <a:xfrm>
                <a:off x="3395704" y="1937840"/>
                <a:ext cx="1535288" cy="283586"/>
              </a:xfrm>
              <a:prstGeom prst="rect">
                <a:avLst/>
              </a:prstGeom>
              <a:grpFill/>
            </p:spPr>
            <p:txBody>
              <a:bodyPr wrap="square" rtlCol="0">
                <a:spAutoFit/>
              </a:bodyPr>
              <a:lstStyle/>
              <a:p>
                <a:pPr algn="ctr"/>
                <a:r>
                  <a:rPr lang="en-US" altLang="ko-KR" sz="1400" b="1" dirty="0">
                    <a:cs typeface="Arial" pitchFamily="34" charset="0"/>
                  </a:rPr>
                  <a:t>MAKILALA</a:t>
                </a:r>
                <a:endParaRPr lang="ko-KR" altLang="en-US" sz="1400" b="1" dirty="0">
                  <a:cs typeface="Arial" pitchFamily="34" charset="0"/>
                </a:endParaRPr>
              </a:p>
            </p:txBody>
          </p:sp>
          <p:sp>
            <p:nvSpPr>
              <p:cNvPr id="68" name="TextBox 67">
                <a:extLst>
                  <a:ext uri="{FF2B5EF4-FFF2-40B4-BE49-F238E27FC236}">
                    <a16:creationId xmlns:a16="http://schemas.microsoft.com/office/drawing/2014/main" id="{A7792BF2-0754-4940-9D79-446F2B56B04C}"/>
                  </a:ext>
                </a:extLst>
              </p:cNvPr>
              <p:cNvSpPr txBox="1"/>
              <p:nvPr/>
            </p:nvSpPr>
            <p:spPr>
              <a:xfrm>
                <a:off x="3261824" y="2425901"/>
                <a:ext cx="1806527" cy="297764"/>
              </a:xfrm>
              <a:prstGeom prst="rect">
                <a:avLst/>
              </a:prstGeom>
              <a:grpFill/>
            </p:spPr>
            <p:txBody>
              <a:bodyPr wrap="square" rtlCol="0">
                <a:spAutoFit/>
              </a:bodyPr>
              <a:lstStyle/>
              <a:p>
                <a:pPr algn="ctr"/>
                <a:r>
                  <a:rPr lang="en-US" altLang="ko-KR" sz="1500" dirty="0">
                    <a:cs typeface="Arial" pitchFamily="34" charset="0"/>
                  </a:rPr>
                  <a:t>9 High Schools</a:t>
                </a:r>
                <a:endParaRPr lang="ko-KR" altLang="en-US" sz="1500" dirty="0">
                  <a:cs typeface="Arial" pitchFamily="34" charset="0"/>
                </a:endParaRPr>
              </a:p>
            </p:txBody>
          </p:sp>
        </p:grpSp>
        <p:grpSp>
          <p:nvGrpSpPr>
            <p:cNvPr id="257" name="Group 256">
              <a:extLst>
                <a:ext uri="{FF2B5EF4-FFF2-40B4-BE49-F238E27FC236}">
                  <a16:creationId xmlns:a16="http://schemas.microsoft.com/office/drawing/2014/main" id="{E977241A-8C33-4C3D-94BF-4D7C77E57A59}"/>
                </a:ext>
              </a:extLst>
            </p:cNvPr>
            <p:cNvGrpSpPr/>
            <p:nvPr/>
          </p:nvGrpSpPr>
          <p:grpSpPr>
            <a:xfrm>
              <a:off x="5172445" y="2449997"/>
              <a:ext cx="1488321" cy="824309"/>
              <a:chOff x="3243489" y="1868957"/>
              <a:chExt cx="1817033" cy="759517"/>
            </a:xfrm>
            <a:noFill/>
          </p:grpSpPr>
          <p:sp>
            <p:nvSpPr>
              <p:cNvPr id="258" name="TextBox 257">
                <a:extLst>
                  <a:ext uri="{FF2B5EF4-FFF2-40B4-BE49-F238E27FC236}">
                    <a16:creationId xmlns:a16="http://schemas.microsoft.com/office/drawing/2014/main" id="{4D689FFB-F67D-4210-B099-EC8F92168DCF}"/>
                  </a:ext>
                </a:extLst>
              </p:cNvPr>
              <p:cNvSpPr txBox="1"/>
              <p:nvPr/>
            </p:nvSpPr>
            <p:spPr>
              <a:xfrm>
                <a:off x="3412098" y="1868957"/>
                <a:ext cx="1535288" cy="283586"/>
              </a:xfrm>
              <a:prstGeom prst="rect">
                <a:avLst/>
              </a:prstGeom>
              <a:grpFill/>
            </p:spPr>
            <p:txBody>
              <a:bodyPr wrap="square" rtlCol="0">
                <a:spAutoFit/>
              </a:bodyPr>
              <a:lstStyle/>
              <a:p>
                <a:pPr algn="ctr"/>
                <a:r>
                  <a:rPr lang="en-US" altLang="ko-KR" sz="1400" b="1" dirty="0">
                    <a:cs typeface="Arial" pitchFamily="34" charset="0"/>
                  </a:rPr>
                  <a:t>MAGPET</a:t>
                </a:r>
                <a:endParaRPr lang="ko-KR" altLang="en-US" sz="1400" b="1" dirty="0">
                  <a:cs typeface="Arial" pitchFamily="34" charset="0"/>
                </a:endParaRPr>
              </a:p>
            </p:txBody>
          </p:sp>
          <p:sp>
            <p:nvSpPr>
              <p:cNvPr id="259" name="TextBox 258">
                <a:extLst>
                  <a:ext uri="{FF2B5EF4-FFF2-40B4-BE49-F238E27FC236}">
                    <a16:creationId xmlns:a16="http://schemas.microsoft.com/office/drawing/2014/main" id="{52941C25-B890-4762-9FF5-DB1829FE760D}"/>
                  </a:ext>
                </a:extLst>
              </p:cNvPr>
              <p:cNvSpPr txBox="1"/>
              <p:nvPr/>
            </p:nvSpPr>
            <p:spPr>
              <a:xfrm>
                <a:off x="3243489" y="2316530"/>
                <a:ext cx="1817033" cy="311944"/>
              </a:xfrm>
              <a:prstGeom prst="rect">
                <a:avLst/>
              </a:prstGeom>
              <a:grpFill/>
            </p:spPr>
            <p:txBody>
              <a:bodyPr wrap="square" rtlCol="0">
                <a:spAutoFit/>
              </a:bodyPr>
              <a:lstStyle/>
              <a:p>
                <a:pPr algn="ctr"/>
                <a:r>
                  <a:rPr lang="en-US" altLang="ko-KR" sz="1600" dirty="0">
                    <a:cs typeface="Arial" pitchFamily="34" charset="0"/>
                  </a:rPr>
                  <a:t>3 High Schools</a:t>
                </a:r>
                <a:endParaRPr lang="ko-KR" altLang="en-US" sz="1600" dirty="0">
                  <a:cs typeface="Arial" pitchFamily="34" charset="0"/>
                </a:endParaRPr>
              </a:p>
            </p:txBody>
          </p:sp>
        </p:grpSp>
        <p:sp>
          <p:nvSpPr>
            <p:cNvPr id="21" name="TextBox 20">
              <a:extLst>
                <a:ext uri="{FF2B5EF4-FFF2-40B4-BE49-F238E27FC236}">
                  <a16:creationId xmlns:a16="http://schemas.microsoft.com/office/drawing/2014/main" id="{080E969B-9EAF-4B84-B90A-F5E1337852BE}"/>
                </a:ext>
              </a:extLst>
            </p:cNvPr>
            <p:cNvSpPr txBox="1"/>
            <p:nvPr/>
          </p:nvSpPr>
          <p:spPr>
            <a:xfrm>
              <a:off x="2604966" y="4737627"/>
              <a:ext cx="1465865" cy="246221"/>
            </a:xfrm>
            <a:prstGeom prst="rect">
              <a:avLst/>
            </a:prstGeom>
            <a:noFill/>
          </p:spPr>
          <p:txBody>
            <a:bodyPr wrap="square" rtlCol="0">
              <a:spAutoFit/>
            </a:bodyPr>
            <a:lstStyle/>
            <a:p>
              <a:pPr algn="ctr"/>
              <a:r>
                <a:rPr lang="en-US" altLang="ko-KR" sz="1000" i="1" dirty="0">
                  <a:cs typeface="Arial" pitchFamily="34" charset="0"/>
                </a:rPr>
                <a:t>(WITHIN AOR)</a:t>
              </a:r>
              <a:endParaRPr lang="ko-KR" altLang="en-US" sz="1000" i="1" dirty="0">
                <a:cs typeface="Arial" pitchFamily="34" charset="0"/>
              </a:endParaRPr>
            </a:p>
          </p:txBody>
        </p:sp>
        <p:sp>
          <p:nvSpPr>
            <p:cNvPr id="22" name="TextBox 21">
              <a:extLst>
                <a:ext uri="{FF2B5EF4-FFF2-40B4-BE49-F238E27FC236}">
                  <a16:creationId xmlns:a16="http://schemas.microsoft.com/office/drawing/2014/main" id="{EF52FCA8-79F0-4BBA-93EF-A3B9D4FF67D4}"/>
                </a:ext>
              </a:extLst>
            </p:cNvPr>
            <p:cNvSpPr txBox="1"/>
            <p:nvPr/>
          </p:nvSpPr>
          <p:spPr>
            <a:xfrm>
              <a:off x="2613295" y="5028441"/>
              <a:ext cx="1465865" cy="338554"/>
            </a:xfrm>
            <a:prstGeom prst="rect">
              <a:avLst/>
            </a:prstGeom>
            <a:noFill/>
          </p:spPr>
          <p:txBody>
            <a:bodyPr wrap="square" rtlCol="0">
              <a:spAutoFit/>
            </a:bodyPr>
            <a:lstStyle/>
            <a:p>
              <a:pPr algn="ctr"/>
              <a:r>
                <a:rPr lang="en-US" altLang="ko-KR" sz="1600" dirty="0">
                  <a:cs typeface="Arial" pitchFamily="34" charset="0"/>
                </a:rPr>
                <a:t>2 High Schools</a:t>
              </a:r>
              <a:endParaRPr lang="ko-KR" altLang="en-US" sz="1600" dirty="0">
                <a:cs typeface="Arial" pitchFamily="34" charset="0"/>
              </a:endParaRPr>
            </a:p>
          </p:txBody>
        </p:sp>
        <p:sp>
          <p:nvSpPr>
            <p:cNvPr id="23" name="TextBox 22">
              <a:extLst>
                <a:ext uri="{FF2B5EF4-FFF2-40B4-BE49-F238E27FC236}">
                  <a16:creationId xmlns:a16="http://schemas.microsoft.com/office/drawing/2014/main" id="{EA078BCA-D1AE-418C-B88E-0A87B5B442B3}"/>
                </a:ext>
              </a:extLst>
            </p:cNvPr>
            <p:cNvSpPr txBox="1"/>
            <p:nvPr/>
          </p:nvSpPr>
          <p:spPr>
            <a:xfrm>
              <a:off x="3500150" y="3296623"/>
              <a:ext cx="1465865" cy="246221"/>
            </a:xfrm>
            <a:prstGeom prst="rect">
              <a:avLst/>
            </a:prstGeom>
            <a:noFill/>
          </p:spPr>
          <p:txBody>
            <a:bodyPr wrap="square" rtlCol="0">
              <a:spAutoFit/>
            </a:bodyPr>
            <a:lstStyle/>
            <a:p>
              <a:pPr algn="ctr"/>
              <a:r>
                <a:rPr lang="en-US" altLang="ko-KR" sz="1000" i="1" dirty="0">
                  <a:cs typeface="Arial" pitchFamily="34" charset="0"/>
                </a:rPr>
                <a:t>(WITHIN AOR)</a:t>
              </a:r>
              <a:endParaRPr lang="ko-KR" altLang="en-US" sz="1000" i="1" dirty="0">
                <a:cs typeface="Arial" pitchFamily="34" charset="0"/>
              </a:endParaRPr>
            </a:p>
          </p:txBody>
        </p:sp>
        <p:sp>
          <p:nvSpPr>
            <p:cNvPr id="24" name="TextBox 23">
              <a:extLst>
                <a:ext uri="{FF2B5EF4-FFF2-40B4-BE49-F238E27FC236}">
                  <a16:creationId xmlns:a16="http://schemas.microsoft.com/office/drawing/2014/main" id="{95CD3CBE-2E0E-4CE4-8379-3E77030789AF}"/>
                </a:ext>
              </a:extLst>
            </p:cNvPr>
            <p:cNvSpPr txBox="1"/>
            <p:nvPr/>
          </p:nvSpPr>
          <p:spPr>
            <a:xfrm>
              <a:off x="5190184" y="2702491"/>
              <a:ext cx="1465865" cy="246221"/>
            </a:xfrm>
            <a:prstGeom prst="rect">
              <a:avLst/>
            </a:prstGeom>
            <a:noFill/>
          </p:spPr>
          <p:txBody>
            <a:bodyPr wrap="square" rtlCol="0">
              <a:spAutoFit/>
            </a:bodyPr>
            <a:lstStyle/>
            <a:p>
              <a:pPr algn="ctr"/>
              <a:r>
                <a:rPr lang="en-US" altLang="ko-KR" sz="1000" i="1" dirty="0">
                  <a:cs typeface="Arial" pitchFamily="34" charset="0"/>
                </a:rPr>
                <a:t>(WITHIN AOR)</a:t>
              </a:r>
              <a:endParaRPr lang="ko-KR" altLang="en-US" sz="1000" i="1" dirty="0">
                <a:cs typeface="Arial" pitchFamily="34" charset="0"/>
              </a:endParaRPr>
            </a:p>
          </p:txBody>
        </p:sp>
        <p:sp>
          <p:nvSpPr>
            <p:cNvPr id="25" name="TextBox 24">
              <a:extLst>
                <a:ext uri="{FF2B5EF4-FFF2-40B4-BE49-F238E27FC236}">
                  <a16:creationId xmlns:a16="http://schemas.microsoft.com/office/drawing/2014/main" id="{D0198243-C0BB-4388-9641-41DC63C9BD39}"/>
                </a:ext>
              </a:extLst>
            </p:cNvPr>
            <p:cNvSpPr txBox="1"/>
            <p:nvPr/>
          </p:nvSpPr>
          <p:spPr>
            <a:xfrm>
              <a:off x="6963297" y="3132625"/>
              <a:ext cx="1465865" cy="246221"/>
            </a:xfrm>
            <a:prstGeom prst="rect">
              <a:avLst/>
            </a:prstGeom>
            <a:noFill/>
          </p:spPr>
          <p:txBody>
            <a:bodyPr wrap="square" rtlCol="0">
              <a:spAutoFit/>
            </a:bodyPr>
            <a:lstStyle/>
            <a:p>
              <a:pPr algn="ctr"/>
              <a:r>
                <a:rPr lang="en-US" altLang="ko-KR" sz="1000" i="1" dirty="0">
                  <a:cs typeface="Arial" pitchFamily="34" charset="0"/>
                </a:rPr>
                <a:t>(WITHIN AOR)</a:t>
              </a:r>
              <a:endParaRPr lang="ko-KR" altLang="en-US" sz="1000" i="1" dirty="0">
                <a:cs typeface="Arial" pitchFamily="34" charset="0"/>
              </a:endParaRPr>
            </a:p>
          </p:txBody>
        </p:sp>
        <p:sp>
          <p:nvSpPr>
            <p:cNvPr id="26" name="Rectangle 25">
              <a:extLst>
                <a:ext uri="{FF2B5EF4-FFF2-40B4-BE49-F238E27FC236}">
                  <a16:creationId xmlns:a16="http://schemas.microsoft.com/office/drawing/2014/main" id="{0E8B39B7-A54D-4F28-A0E1-21F288474D7B}"/>
                </a:ext>
              </a:extLst>
            </p:cNvPr>
            <p:cNvSpPr/>
            <p:nvPr/>
          </p:nvSpPr>
          <p:spPr>
            <a:xfrm>
              <a:off x="4940614" y="4541854"/>
              <a:ext cx="2017666" cy="1635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gd name="adj" fmla="val 10037300"/>
                </a:avLst>
              </a:prstTxWarp>
            </a:bodyPr>
            <a:lstStyle/>
            <a:p>
              <a:pPr algn="ctr"/>
              <a:r>
                <a:rPr lang="en-US" dirty="0">
                  <a:solidFill>
                    <a:schemeClr val="tx1"/>
                  </a:solidFill>
                </a:rPr>
                <a:t>34 SCHOOLS BENEFECIARIES </a:t>
              </a:r>
            </a:p>
          </p:txBody>
        </p:sp>
        <p:sp>
          <p:nvSpPr>
            <p:cNvPr id="29" name="Chord 28">
              <a:extLst>
                <a:ext uri="{FF2B5EF4-FFF2-40B4-BE49-F238E27FC236}">
                  <a16:creationId xmlns:a16="http://schemas.microsoft.com/office/drawing/2014/main" id="{B5A3AF82-471C-42B3-85AA-BEBB3CD43436}"/>
                </a:ext>
              </a:extLst>
            </p:cNvPr>
            <p:cNvSpPr/>
            <p:nvPr/>
          </p:nvSpPr>
          <p:spPr>
            <a:xfrm rot="6643208">
              <a:off x="5028652" y="4659806"/>
              <a:ext cx="1827555" cy="1771324"/>
            </a:xfrm>
            <a:prstGeom prst="chord">
              <a:avLst>
                <a:gd name="adj1" fmla="val 3804907"/>
                <a:gd name="adj2" fmla="val 15155626"/>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EB6C69E7-EC18-4665-BD87-964E446F75D1}"/>
                </a:ext>
              </a:extLst>
            </p:cNvPr>
            <p:cNvGrpSpPr/>
            <p:nvPr/>
          </p:nvGrpSpPr>
          <p:grpSpPr>
            <a:xfrm>
              <a:off x="4910777" y="4743361"/>
              <a:ext cx="2036564" cy="913632"/>
              <a:chOff x="8785693" y="406212"/>
              <a:chExt cx="2036564" cy="913632"/>
            </a:xfrm>
          </p:grpSpPr>
          <p:sp>
            <p:nvSpPr>
              <p:cNvPr id="12" name="Rectangle 11">
                <a:extLst>
                  <a:ext uri="{FF2B5EF4-FFF2-40B4-BE49-F238E27FC236}">
                    <a16:creationId xmlns:a16="http://schemas.microsoft.com/office/drawing/2014/main" id="{01649F12-F9B2-455A-A293-5A2753EA8446}"/>
                  </a:ext>
                </a:extLst>
              </p:cNvPr>
              <p:cNvSpPr/>
              <p:nvPr/>
            </p:nvSpPr>
            <p:spPr>
              <a:xfrm>
                <a:off x="9173800" y="406212"/>
                <a:ext cx="1260348" cy="819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70, 098</a:t>
                </a:r>
              </a:p>
            </p:txBody>
          </p:sp>
          <p:sp>
            <p:nvSpPr>
              <p:cNvPr id="17" name="Rectangle 16">
                <a:extLst>
                  <a:ext uri="{FF2B5EF4-FFF2-40B4-BE49-F238E27FC236}">
                    <a16:creationId xmlns:a16="http://schemas.microsoft.com/office/drawing/2014/main" id="{9ECC2735-7CE3-4643-9DC5-CCD044F20634}"/>
                  </a:ext>
                </a:extLst>
              </p:cNvPr>
              <p:cNvSpPr/>
              <p:nvPr/>
            </p:nvSpPr>
            <p:spPr>
              <a:xfrm>
                <a:off x="8785693" y="957610"/>
                <a:ext cx="2036564" cy="3622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Student Beneficiaries</a:t>
                </a:r>
              </a:p>
            </p:txBody>
          </p:sp>
        </p:grpSp>
        <p:sp>
          <p:nvSpPr>
            <p:cNvPr id="31" name="TextBox 30">
              <a:extLst>
                <a:ext uri="{FF2B5EF4-FFF2-40B4-BE49-F238E27FC236}">
                  <a16:creationId xmlns:a16="http://schemas.microsoft.com/office/drawing/2014/main" id="{F32B7571-6E74-4E2F-901A-DE67FC2602AF}"/>
                </a:ext>
              </a:extLst>
            </p:cNvPr>
            <p:cNvSpPr txBox="1"/>
            <p:nvPr/>
          </p:nvSpPr>
          <p:spPr>
            <a:xfrm>
              <a:off x="5060952" y="1375504"/>
              <a:ext cx="2070095" cy="646331"/>
            </a:xfrm>
            <a:prstGeom prst="rect">
              <a:avLst/>
            </a:prstGeom>
            <a:noFill/>
          </p:spPr>
          <p:txBody>
            <a:bodyPr wrap="square" rtlCol="0">
              <a:spAutoFit/>
            </a:bodyPr>
            <a:lstStyle/>
            <a:p>
              <a:pPr marL="228600" indent="-228600">
                <a:buAutoNum type="arabicPeriod"/>
              </a:pPr>
              <a:r>
                <a:rPr lang="en-US" altLang="ko-KR" sz="1200" dirty="0"/>
                <a:t>Manobo HS</a:t>
              </a:r>
            </a:p>
            <a:p>
              <a:pPr marL="228600" indent="-228600">
                <a:buAutoNum type="arabicPeriod"/>
              </a:pPr>
              <a:r>
                <a:rPr lang="en-US" altLang="ko-KR" sz="1200" dirty="0" err="1"/>
                <a:t>Manumba</a:t>
              </a:r>
              <a:r>
                <a:rPr lang="en-US" altLang="ko-KR" sz="1200" dirty="0"/>
                <a:t> Memorial HS</a:t>
              </a:r>
            </a:p>
            <a:p>
              <a:pPr marL="228600" indent="-228600">
                <a:buAutoNum type="arabicPeriod"/>
              </a:pPr>
              <a:r>
                <a:rPr lang="en-US" altLang="ko-KR" sz="1200" dirty="0" err="1"/>
                <a:t>Pangao</a:t>
              </a:r>
              <a:r>
                <a:rPr lang="en-US" altLang="ko-KR" sz="1200" dirty="0"/>
                <a:t>-an HS</a:t>
              </a:r>
            </a:p>
          </p:txBody>
        </p:sp>
      </p:grpSp>
      <p:sp>
        <p:nvSpPr>
          <p:cNvPr id="87" name="Title 1">
            <a:extLst>
              <a:ext uri="{FF2B5EF4-FFF2-40B4-BE49-F238E27FC236}">
                <a16:creationId xmlns:a16="http://schemas.microsoft.com/office/drawing/2014/main" id="{D048D09E-A106-4999-AC11-1A8B8C60794B}"/>
              </a:ext>
            </a:extLst>
          </p:cNvPr>
          <p:cNvSpPr>
            <a:spLocks noGrp="1"/>
          </p:cNvSpPr>
          <p:nvPr>
            <p:ph type="title"/>
          </p:nvPr>
        </p:nvSpPr>
        <p:spPr>
          <a:xfrm>
            <a:off x="42306" y="211166"/>
            <a:ext cx="9968727" cy="854427"/>
          </a:xfrm>
        </p:spPr>
        <p:txBody>
          <a:bodyPr>
            <a:normAutofit/>
          </a:bodyPr>
          <a:lstStyle/>
          <a:p>
            <a:r>
              <a:rPr lang="en-US" sz="3000" dirty="0">
                <a:solidFill>
                  <a:schemeClr val="tx1"/>
                </a:solidFill>
                <a:latin typeface="Faustina"/>
              </a:rPr>
              <a:t>HIGH SCHOOL STUDENT ASSISTANCE PROJECT (HSSAP) </a:t>
            </a:r>
            <a:endParaRPr lang="en-US" sz="3000" dirty="0">
              <a:solidFill>
                <a:schemeClr val="tx1"/>
              </a:solidFill>
            </a:endParaRPr>
          </a:p>
        </p:txBody>
      </p:sp>
      <p:cxnSp>
        <p:nvCxnSpPr>
          <p:cNvPr id="88" name="Straight Connector 87">
            <a:extLst>
              <a:ext uri="{FF2B5EF4-FFF2-40B4-BE49-F238E27FC236}">
                <a16:creationId xmlns:a16="http://schemas.microsoft.com/office/drawing/2014/main" id="{BCCFEE0D-AB17-4E8A-A27E-B73CD8D48582}"/>
              </a:ext>
            </a:extLst>
          </p:cNvPr>
          <p:cNvCxnSpPr>
            <a:cxnSpLocks/>
          </p:cNvCxnSpPr>
          <p:nvPr/>
        </p:nvCxnSpPr>
        <p:spPr>
          <a:xfrm>
            <a:off x="774402" y="1038338"/>
            <a:ext cx="10515600" cy="0"/>
          </a:xfrm>
          <a:prstGeom prst="line">
            <a:avLst/>
          </a:prstGeom>
          <a:ln w="38100"/>
        </p:spPr>
        <p:style>
          <a:lnRef idx="3">
            <a:schemeClr val="dk1"/>
          </a:lnRef>
          <a:fillRef idx="0">
            <a:schemeClr val="dk1"/>
          </a:fillRef>
          <a:effectRef idx="2">
            <a:schemeClr val="dk1"/>
          </a:effectRef>
          <a:fontRef idx="minor">
            <a:schemeClr val="tx1"/>
          </a:fontRef>
        </p:style>
      </p:cxnSp>
      <p:sp>
        <p:nvSpPr>
          <p:cNvPr id="35" name="Title 1">
            <a:extLst>
              <a:ext uri="{FF2B5EF4-FFF2-40B4-BE49-F238E27FC236}">
                <a16:creationId xmlns:a16="http://schemas.microsoft.com/office/drawing/2014/main" id="{BC1DB996-6EB9-4E8D-989F-79A0B4D398E7}"/>
              </a:ext>
            </a:extLst>
          </p:cNvPr>
          <p:cNvSpPr txBox="1">
            <a:spLocks/>
          </p:cNvSpPr>
          <p:nvPr/>
        </p:nvSpPr>
        <p:spPr>
          <a:xfrm>
            <a:off x="1184513" y="5879828"/>
            <a:ext cx="2234514" cy="5078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800" b="1" kern="1200">
                <a:solidFill>
                  <a:schemeClr val="tx1">
                    <a:lumMod val="65000"/>
                    <a:lumOff val="35000"/>
                  </a:schemeClr>
                </a:solidFill>
                <a:latin typeface="+mj-lt"/>
                <a:ea typeface="+mj-ea"/>
                <a:cs typeface="+mj-cs"/>
              </a:defRPr>
            </a:lvl1pPr>
          </a:lstStyle>
          <a:p>
            <a:r>
              <a:rPr lang="en-US" sz="1400" b="0" i="1" u="sng" dirty="0">
                <a:solidFill>
                  <a:schemeClr val="tx1"/>
                </a:solidFill>
                <a:latin typeface="Faustina"/>
              </a:rPr>
              <a:t>Ref. Data: As of 2013</a:t>
            </a:r>
            <a:endParaRPr lang="en-US" sz="1400" b="0" i="1" u="sng" dirty="0">
              <a:solidFill>
                <a:schemeClr val="tx1"/>
              </a:solidFill>
            </a:endParaRPr>
          </a:p>
        </p:txBody>
      </p:sp>
    </p:spTree>
    <p:extLst>
      <p:ext uri="{BB962C8B-B14F-4D97-AF65-F5344CB8AC3E}">
        <p14:creationId xmlns:p14="http://schemas.microsoft.com/office/powerpoint/2010/main" val="706887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7000">
              <a:schemeClr val="bg1"/>
            </a:gs>
            <a:gs pos="100000">
              <a:srgbClr val="66FFFF"/>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D7A8E-4EBA-40BA-A41B-129C13E63D45}"/>
              </a:ext>
            </a:extLst>
          </p:cNvPr>
          <p:cNvSpPr>
            <a:spLocks noGrp="1"/>
          </p:cNvSpPr>
          <p:nvPr>
            <p:ph type="title"/>
          </p:nvPr>
        </p:nvSpPr>
        <p:spPr>
          <a:xfrm>
            <a:off x="656794" y="136135"/>
            <a:ext cx="10515600" cy="1325563"/>
          </a:xfrm>
        </p:spPr>
        <p:txBody>
          <a:bodyPr>
            <a:normAutofit/>
          </a:bodyPr>
          <a:lstStyle/>
          <a:p>
            <a:r>
              <a:rPr lang="en-US" sz="3000" b="1" dirty="0">
                <a:latin typeface="Faustina"/>
              </a:rPr>
              <a:t>EDUCATIONAL DEVELOPMENT PROGRAM (EDP)</a:t>
            </a:r>
          </a:p>
        </p:txBody>
      </p:sp>
      <p:cxnSp>
        <p:nvCxnSpPr>
          <p:cNvPr id="5" name="Straight Connector 4">
            <a:extLst>
              <a:ext uri="{FF2B5EF4-FFF2-40B4-BE49-F238E27FC236}">
                <a16:creationId xmlns:a16="http://schemas.microsoft.com/office/drawing/2014/main" id="{647A3A7D-3466-40C0-BF9C-A1C7FBF5126E}"/>
              </a:ext>
            </a:extLst>
          </p:cNvPr>
          <p:cNvCxnSpPr/>
          <p:nvPr/>
        </p:nvCxnSpPr>
        <p:spPr>
          <a:xfrm>
            <a:off x="707223" y="1092468"/>
            <a:ext cx="10515600" cy="0"/>
          </a:xfrm>
          <a:prstGeom prst="line">
            <a:avLst/>
          </a:prstGeom>
          <a:ln w="38100"/>
        </p:spPr>
        <p:style>
          <a:lnRef idx="3">
            <a:schemeClr val="dk1"/>
          </a:lnRef>
          <a:fillRef idx="0">
            <a:schemeClr val="dk1"/>
          </a:fillRef>
          <a:effectRef idx="2">
            <a:schemeClr val="dk1"/>
          </a:effectRef>
          <a:fontRef idx="minor">
            <a:schemeClr val="tx1"/>
          </a:fontRef>
        </p:style>
      </p:cxnSp>
      <p:sp>
        <p:nvSpPr>
          <p:cNvPr id="7" name="Text Box 5">
            <a:extLst>
              <a:ext uri="{FF2B5EF4-FFF2-40B4-BE49-F238E27FC236}">
                <a16:creationId xmlns:a16="http://schemas.microsoft.com/office/drawing/2014/main" id="{112C98A5-5555-40FE-849E-D80D267FB568}"/>
              </a:ext>
            </a:extLst>
          </p:cNvPr>
          <p:cNvSpPr txBox="1">
            <a:spLocks noGrp="1" noChangeArrowheads="1"/>
          </p:cNvSpPr>
          <p:nvPr>
            <p:ph idx="1"/>
          </p:nvPr>
        </p:nvSpPr>
        <p:spPr bwMode="auto">
          <a:xfrm>
            <a:off x="772201" y="1930468"/>
            <a:ext cx="10515600" cy="149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marL="0" indent="0" eaLnBrk="1" hangingPunct="1">
              <a:lnSpc>
                <a:spcPct val="150000"/>
              </a:lnSpc>
              <a:spcBef>
                <a:spcPct val="0"/>
              </a:spcBef>
              <a:buClr>
                <a:srgbClr val="FFFF00"/>
              </a:buClr>
              <a:buSzTx/>
              <a:buNone/>
              <a:defRPr/>
            </a:pPr>
            <a:r>
              <a:rPr lang="en-US" altLang="en-US" sz="2500" b="1" dirty="0">
                <a:latin typeface="Faustina"/>
              </a:rPr>
              <a:t>    </a:t>
            </a:r>
            <a:r>
              <a:rPr lang="en-US" altLang="en-US" sz="2500" dirty="0">
                <a:latin typeface="Faustina"/>
              </a:rPr>
              <a:t>College Degree Scholarship Project (CDSP)</a:t>
            </a:r>
          </a:p>
          <a:p>
            <a:pPr marL="0" indent="0" eaLnBrk="1" hangingPunct="1">
              <a:lnSpc>
                <a:spcPct val="150000"/>
              </a:lnSpc>
              <a:spcBef>
                <a:spcPct val="0"/>
              </a:spcBef>
              <a:buClr>
                <a:srgbClr val="FFFF00"/>
              </a:buClr>
              <a:buSzTx/>
              <a:buNone/>
              <a:defRPr/>
            </a:pPr>
            <a:r>
              <a:rPr lang="en-US" altLang="en-US" sz="2500" dirty="0">
                <a:latin typeface="Faustina"/>
              </a:rPr>
              <a:t>    Senior High School - Collegiate Educational Assistance Project (SHP-CEAP)</a:t>
            </a:r>
          </a:p>
          <a:p>
            <a:pPr eaLnBrk="1" hangingPunct="1">
              <a:spcBef>
                <a:spcPct val="0"/>
              </a:spcBef>
              <a:buClrTx/>
              <a:buSzTx/>
              <a:buFontTx/>
              <a:buNone/>
              <a:defRPr/>
            </a:pPr>
            <a:endParaRPr lang="en-US" altLang="en-US" sz="1800" b="1" dirty="0">
              <a:latin typeface="Arial Narrow" pitchFamily="34" charset="0"/>
            </a:endParaRPr>
          </a:p>
        </p:txBody>
      </p:sp>
      <p:grpSp>
        <p:nvGrpSpPr>
          <p:cNvPr id="28" name="Group 27">
            <a:extLst>
              <a:ext uri="{FF2B5EF4-FFF2-40B4-BE49-F238E27FC236}">
                <a16:creationId xmlns:a16="http://schemas.microsoft.com/office/drawing/2014/main" id="{42E5EAB7-1FE6-4EF0-9E48-F5272E7C05C8}"/>
              </a:ext>
            </a:extLst>
          </p:cNvPr>
          <p:cNvGrpSpPr/>
          <p:nvPr/>
        </p:nvGrpSpPr>
        <p:grpSpPr>
          <a:xfrm>
            <a:off x="704269" y="2233528"/>
            <a:ext cx="164892" cy="746331"/>
            <a:chOff x="838200" y="2268977"/>
            <a:chExt cx="164892" cy="746331"/>
          </a:xfrm>
        </p:grpSpPr>
        <p:sp>
          <p:nvSpPr>
            <p:cNvPr id="8" name="Flowchart: Connector 7">
              <a:extLst>
                <a:ext uri="{FF2B5EF4-FFF2-40B4-BE49-F238E27FC236}">
                  <a16:creationId xmlns:a16="http://schemas.microsoft.com/office/drawing/2014/main" id="{2F468F72-3AFC-4E8E-91A8-F7DA39D738E5}"/>
                </a:ext>
              </a:extLst>
            </p:cNvPr>
            <p:cNvSpPr/>
            <p:nvPr/>
          </p:nvSpPr>
          <p:spPr>
            <a:xfrm>
              <a:off x="838200" y="2268977"/>
              <a:ext cx="164892" cy="164891"/>
            </a:xfrm>
            <a:prstGeom prst="flowChartConnector">
              <a:avLst/>
            </a:prstGeom>
            <a:ln>
              <a:noFill/>
            </a:ln>
            <a:effectLst>
              <a:glow rad="1397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Flowchart: Connector 10">
              <a:extLst>
                <a:ext uri="{FF2B5EF4-FFF2-40B4-BE49-F238E27FC236}">
                  <a16:creationId xmlns:a16="http://schemas.microsoft.com/office/drawing/2014/main" id="{C94FCB40-45DD-48D8-80A1-63D811FCB652}"/>
                </a:ext>
              </a:extLst>
            </p:cNvPr>
            <p:cNvSpPr/>
            <p:nvPr/>
          </p:nvSpPr>
          <p:spPr>
            <a:xfrm>
              <a:off x="838200" y="2850417"/>
              <a:ext cx="164892" cy="164891"/>
            </a:xfrm>
            <a:prstGeom prst="flowChartConnector">
              <a:avLst/>
            </a:prstGeom>
            <a:ln>
              <a:noFill/>
            </a:ln>
            <a:effectLst>
              <a:glow rad="1397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6CDED4F9-7BAA-4200-96AF-6E5C5815FECA}"/>
              </a:ext>
            </a:extLst>
          </p:cNvPr>
          <p:cNvSpPr/>
          <p:nvPr/>
        </p:nvSpPr>
        <p:spPr>
          <a:xfrm>
            <a:off x="436143" y="1664770"/>
            <a:ext cx="1933731" cy="30844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i="1" dirty="0">
                <a:latin typeface="Faustina"/>
              </a:rPr>
              <a:t>Existing Projects</a:t>
            </a:r>
          </a:p>
        </p:txBody>
      </p:sp>
      <p:sp>
        <p:nvSpPr>
          <p:cNvPr id="24" name="Text Box 5">
            <a:extLst>
              <a:ext uri="{FF2B5EF4-FFF2-40B4-BE49-F238E27FC236}">
                <a16:creationId xmlns:a16="http://schemas.microsoft.com/office/drawing/2014/main" id="{4A313CA4-0AD3-47FA-9AF1-82A731499671}"/>
              </a:ext>
            </a:extLst>
          </p:cNvPr>
          <p:cNvSpPr txBox="1">
            <a:spLocks noChangeArrowheads="1"/>
          </p:cNvSpPr>
          <p:nvPr/>
        </p:nvSpPr>
        <p:spPr bwMode="auto">
          <a:xfrm>
            <a:off x="783534" y="3628042"/>
            <a:ext cx="7741825" cy="32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spAutoFit/>
          </a:bodyPr>
          <a:lstStyle>
            <a:lvl1pPr marL="228600" indent="-228600" algn="l" defTabSz="914400" rtl="0" eaLnBrk="0" latinLnBrk="0" hangingPunct="0">
              <a:lnSpc>
                <a:spcPct val="90000"/>
              </a:lnSpc>
              <a:spcBef>
                <a:spcPct val="20000"/>
              </a:spcBef>
              <a:buClr>
                <a:srgbClr val="0BD0D9"/>
              </a:buClr>
              <a:buSzPct val="95000"/>
              <a:buFont typeface="Wingdings 2" pitchFamily="18" charset="2"/>
              <a:buChar char=""/>
              <a:defRPr sz="2600" kern="1200">
                <a:solidFill>
                  <a:schemeClr val="tx1"/>
                </a:solidFill>
                <a:latin typeface="Constantia" pitchFamily="18" charset="0"/>
                <a:ea typeface="+mn-ea"/>
                <a:cs typeface="+mn-cs"/>
              </a:defRPr>
            </a:lvl1pPr>
            <a:lvl2pPr marL="742950" indent="-285750" algn="l" defTabSz="914400" rtl="0" eaLnBrk="0" latinLnBrk="0" hangingPunct="0">
              <a:lnSpc>
                <a:spcPct val="90000"/>
              </a:lnSpc>
              <a:spcBef>
                <a:spcPct val="20000"/>
              </a:spcBef>
              <a:buClr>
                <a:schemeClr val="accent1"/>
              </a:buClr>
              <a:buSzPct val="85000"/>
              <a:buFont typeface="Wingdings 2" pitchFamily="18" charset="2"/>
              <a:buChar char=""/>
              <a:defRPr sz="2400" kern="1200">
                <a:solidFill>
                  <a:schemeClr val="tx1"/>
                </a:solidFill>
                <a:latin typeface="Constantia" pitchFamily="18" charset="0"/>
                <a:ea typeface="+mn-ea"/>
                <a:cs typeface="+mn-cs"/>
              </a:defRPr>
            </a:lvl2pPr>
            <a:lvl3pPr marL="1143000" indent="-228600" algn="l" defTabSz="914400" rtl="0" eaLnBrk="0" latinLnBrk="0" hangingPunct="0">
              <a:lnSpc>
                <a:spcPct val="90000"/>
              </a:lnSpc>
              <a:spcBef>
                <a:spcPct val="20000"/>
              </a:spcBef>
              <a:buClr>
                <a:schemeClr val="accent2"/>
              </a:buClr>
              <a:buSzPct val="70000"/>
              <a:buFont typeface="Wingdings 2" pitchFamily="18" charset="2"/>
              <a:buChar char=""/>
              <a:defRPr sz="2100" kern="1200">
                <a:solidFill>
                  <a:schemeClr val="tx1"/>
                </a:solidFill>
                <a:latin typeface="Constantia" pitchFamily="18" charset="0"/>
                <a:ea typeface="+mn-ea"/>
                <a:cs typeface="+mn-cs"/>
              </a:defRPr>
            </a:lvl3pPr>
            <a:lvl4pPr marL="1600200" indent="-228600" algn="l" defTabSz="914400" rtl="0" eaLnBrk="0" latinLnBrk="0" hangingPunct="0">
              <a:lnSpc>
                <a:spcPct val="90000"/>
              </a:lnSpc>
              <a:spcBef>
                <a:spcPct val="20000"/>
              </a:spcBef>
              <a:buClr>
                <a:srgbClr val="0BD0D9"/>
              </a:buClr>
              <a:buSzPct val="65000"/>
              <a:buFont typeface="Wingdings 2" pitchFamily="18" charset="2"/>
              <a:buChar char=""/>
              <a:defRPr sz="2000" kern="1200">
                <a:solidFill>
                  <a:schemeClr val="tx1"/>
                </a:solidFill>
                <a:latin typeface="Constantia" pitchFamily="18" charset="0"/>
                <a:ea typeface="+mn-ea"/>
                <a:cs typeface="+mn-cs"/>
              </a:defRPr>
            </a:lvl4pPr>
            <a:lvl5pPr marL="2057400" indent="-228600" algn="l" defTabSz="914400" rtl="0" eaLnBrk="0" latinLnBrk="0" hangingPunct="0">
              <a:lnSpc>
                <a:spcPct val="90000"/>
              </a:lnSpc>
              <a:spcBef>
                <a:spcPct val="20000"/>
              </a:spcBef>
              <a:buClr>
                <a:srgbClr val="10CF9B"/>
              </a:buClr>
              <a:buSzPct val="65000"/>
              <a:buFont typeface="Wingdings 2" pitchFamily="18" charset="2"/>
              <a:buChar char=""/>
              <a:defRPr sz="2000" kern="1200">
                <a:solidFill>
                  <a:schemeClr val="tx1"/>
                </a:solidFill>
                <a:latin typeface="Constantia" pitchFamily="18" charset="0"/>
                <a:ea typeface="+mn-ea"/>
                <a:cs typeface="+mn-cs"/>
              </a:defRPr>
            </a:lvl5pPr>
            <a:lvl6pPr marL="2514600" indent="-228600" algn="l" defTabSz="914400" rtl="0" eaLnBrk="0" fontAlgn="base" latinLnBrk="0" hangingPunct="0">
              <a:lnSpc>
                <a:spcPct val="90000"/>
              </a:lnSpc>
              <a:spcBef>
                <a:spcPct val="20000"/>
              </a:spcBef>
              <a:spcAft>
                <a:spcPct val="0"/>
              </a:spcAft>
              <a:buClr>
                <a:srgbClr val="10CF9B"/>
              </a:buClr>
              <a:buSzPct val="65000"/>
              <a:buFont typeface="Wingdings 2" pitchFamily="18" charset="2"/>
              <a:buChar char=""/>
              <a:defRPr sz="2000" kern="1200">
                <a:solidFill>
                  <a:schemeClr val="tx1"/>
                </a:solidFill>
                <a:latin typeface="Constantia" pitchFamily="18" charset="0"/>
                <a:ea typeface="+mn-ea"/>
                <a:cs typeface="+mn-cs"/>
              </a:defRPr>
            </a:lvl6pPr>
            <a:lvl7pPr marL="2971800" indent="-228600" algn="l" defTabSz="914400" rtl="0" eaLnBrk="0" fontAlgn="base" latinLnBrk="0" hangingPunct="0">
              <a:lnSpc>
                <a:spcPct val="90000"/>
              </a:lnSpc>
              <a:spcBef>
                <a:spcPct val="20000"/>
              </a:spcBef>
              <a:spcAft>
                <a:spcPct val="0"/>
              </a:spcAft>
              <a:buClr>
                <a:srgbClr val="10CF9B"/>
              </a:buClr>
              <a:buSzPct val="65000"/>
              <a:buFont typeface="Wingdings 2" pitchFamily="18" charset="2"/>
              <a:buChar char=""/>
              <a:defRPr sz="2000" kern="1200">
                <a:solidFill>
                  <a:schemeClr val="tx1"/>
                </a:solidFill>
                <a:latin typeface="Constantia" pitchFamily="18" charset="0"/>
                <a:ea typeface="+mn-ea"/>
                <a:cs typeface="+mn-cs"/>
              </a:defRPr>
            </a:lvl7pPr>
            <a:lvl8pPr marL="3429000" indent="-228600" algn="l" defTabSz="914400" rtl="0" eaLnBrk="0" fontAlgn="base" latinLnBrk="0" hangingPunct="0">
              <a:lnSpc>
                <a:spcPct val="90000"/>
              </a:lnSpc>
              <a:spcBef>
                <a:spcPct val="20000"/>
              </a:spcBef>
              <a:spcAft>
                <a:spcPct val="0"/>
              </a:spcAft>
              <a:buClr>
                <a:srgbClr val="10CF9B"/>
              </a:buClr>
              <a:buSzPct val="65000"/>
              <a:buFont typeface="Wingdings 2" pitchFamily="18" charset="2"/>
              <a:buChar char=""/>
              <a:defRPr sz="2000" kern="1200">
                <a:solidFill>
                  <a:schemeClr val="tx1"/>
                </a:solidFill>
                <a:latin typeface="Constantia" pitchFamily="18" charset="0"/>
                <a:ea typeface="+mn-ea"/>
                <a:cs typeface="+mn-cs"/>
              </a:defRPr>
            </a:lvl8pPr>
            <a:lvl9pPr marL="3886200" indent="-228600" algn="l" defTabSz="914400" rtl="0" eaLnBrk="0" fontAlgn="base" latinLnBrk="0" hangingPunct="0">
              <a:lnSpc>
                <a:spcPct val="90000"/>
              </a:lnSpc>
              <a:spcBef>
                <a:spcPct val="20000"/>
              </a:spcBef>
              <a:spcAft>
                <a:spcPct val="0"/>
              </a:spcAft>
              <a:buClr>
                <a:srgbClr val="10CF9B"/>
              </a:buClr>
              <a:buSzPct val="65000"/>
              <a:buFont typeface="Wingdings 2" pitchFamily="18" charset="2"/>
              <a:buChar char=""/>
              <a:defRPr sz="2000" kern="1200">
                <a:solidFill>
                  <a:schemeClr val="tx1"/>
                </a:solidFill>
                <a:latin typeface="Constantia" pitchFamily="18" charset="0"/>
                <a:ea typeface="+mn-ea"/>
                <a:cs typeface="+mn-cs"/>
              </a:defRPr>
            </a:lvl9pPr>
          </a:lstStyle>
          <a:p>
            <a:pPr marL="0" indent="0" eaLnBrk="1" hangingPunct="1">
              <a:lnSpc>
                <a:spcPct val="150000"/>
              </a:lnSpc>
              <a:spcBef>
                <a:spcPct val="0"/>
              </a:spcBef>
              <a:buClr>
                <a:srgbClr val="FFFF00"/>
              </a:buClr>
              <a:buSzTx/>
              <a:buFont typeface="Wingdings 2" pitchFamily="18" charset="2"/>
              <a:buNone/>
              <a:defRPr/>
            </a:pPr>
            <a:r>
              <a:rPr lang="en-US" altLang="en-US" sz="2500" dirty="0">
                <a:latin typeface="Faustina"/>
              </a:rPr>
              <a:t>    Technical/Vocational Scholarship Project (TVSP)</a:t>
            </a:r>
          </a:p>
          <a:p>
            <a:pPr marL="0" indent="0" eaLnBrk="1" hangingPunct="1">
              <a:lnSpc>
                <a:spcPct val="150000"/>
              </a:lnSpc>
              <a:spcBef>
                <a:spcPct val="0"/>
              </a:spcBef>
              <a:buClr>
                <a:srgbClr val="FFFF00"/>
              </a:buClr>
              <a:buSzTx/>
              <a:buFont typeface="Wingdings 2" pitchFamily="18" charset="2"/>
              <a:buNone/>
              <a:defRPr/>
            </a:pPr>
            <a:r>
              <a:rPr lang="en-US" altLang="en-US" sz="2500" dirty="0">
                <a:latin typeface="Faustina"/>
              </a:rPr>
              <a:t>    Teachers-to-the-Barangay Project (TBP)</a:t>
            </a:r>
          </a:p>
          <a:p>
            <a:pPr eaLnBrk="1" hangingPunct="1">
              <a:lnSpc>
                <a:spcPct val="150000"/>
              </a:lnSpc>
              <a:spcBef>
                <a:spcPct val="0"/>
              </a:spcBef>
              <a:buClrTx/>
              <a:buSzTx/>
              <a:buNone/>
              <a:defRPr/>
            </a:pPr>
            <a:r>
              <a:rPr lang="en-US" altLang="en-US" sz="2500" dirty="0">
                <a:latin typeface="Faustina"/>
              </a:rPr>
              <a:t>    Law Scholarship Grant Project (LSGP)</a:t>
            </a:r>
          </a:p>
          <a:p>
            <a:pPr eaLnBrk="1" hangingPunct="1">
              <a:lnSpc>
                <a:spcPct val="150000"/>
              </a:lnSpc>
              <a:spcBef>
                <a:spcPct val="0"/>
              </a:spcBef>
              <a:buClrTx/>
              <a:buSzTx/>
              <a:buNone/>
              <a:defRPr/>
            </a:pPr>
            <a:r>
              <a:rPr lang="en-US" altLang="en-US" sz="2500" dirty="0">
                <a:latin typeface="Faustina"/>
              </a:rPr>
              <a:t>    Master in Education Scholarship Project (MESP)</a:t>
            </a:r>
            <a:endParaRPr lang="en-US" altLang="en-US" sz="2500" dirty="0">
              <a:solidFill>
                <a:srgbClr val="FF0000"/>
              </a:solidFill>
              <a:latin typeface="Faustina"/>
            </a:endParaRPr>
          </a:p>
          <a:p>
            <a:pPr eaLnBrk="1" hangingPunct="1">
              <a:lnSpc>
                <a:spcPct val="150000"/>
              </a:lnSpc>
              <a:spcBef>
                <a:spcPct val="0"/>
              </a:spcBef>
              <a:buClrTx/>
              <a:buSzTx/>
              <a:buNone/>
              <a:defRPr/>
            </a:pPr>
            <a:r>
              <a:rPr lang="en-US" altLang="en-US" sz="2500" dirty="0">
                <a:solidFill>
                  <a:srgbClr val="FF0000"/>
                </a:solidFill>
                <a:latin typeface="Faustina"/>
              </a:rPr>
              <a:t>    </a:t>
            </a:r>
            <a:r>
              <a:rPr lang="en-US" altLang="en-US" sz="2500" dirty="0">
                <a:latin typeface="Faustina"/>
              </a:rPr>
              <a:t>High School Student Assistance Project (HSSAP)</a:t>
            </a:r>
            <a:endParaRPr lang="en-US" altLang="en-US" sz="2500" dirty="0">
              <a:solidFill>
                <a:srgbClr val="FF0000"/>
              </a:solidFill>
              <a:latin typeface="Faustina"/>
            </a:endParaRPr>
          </a:p>
          <a:p>
            <a:pPr eaLnBrk="1" hangingPunct="1">
              <a:spcBef>
                <a:spcPct val="0"/>
              </a:spcBef>
              <a:buClrTx/>
              <a:buSzTx/>
              <a:buFontTx/>
              <a:buNone/>
              <a:defRPr/>
            </a:pPr>
            <a:endParaRPr lang="en-US" altLang="en-US" sz="1800" b="1" dirty="0">
              <a:latin typeface="Arial Narrow" pitchFamily="34" charset="0"/>
            </a:endParaRPr>
          </a:p>
        </p:txBody>
      </p:sp>
      <p:sp>
        <p:nvSpPr>
          <p:cNvPr id="27" name="Rectangle 26">
            <a:extLst>
              <a:ext uri="{FF2B5EF4-FFF2-40B4-BE49-F238E27FC236}">
                <a16:creationId xmlns:a16="http://schemas.microsoft.com/office/drawing/2014/main" id="{01A8C3C8-1EFB-45EE-ADC8-ACAD635AB5F0}"/>
              </a:ext>
            </a:extLst>
          </p:cNvPr>
          <p:cNvSpPr/>
          <p:nvPr/>
        </p:nvSpPr>
        <p:spPr>
          <a:xfrm>
            <a:off x="351287" y="3398859"/>
            <a:ext cx="1933731" cy="30844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i="1" dirty="0">
                <a:latin typeface="Faustina"/>
              </a:rPr>
              <a:t>Earlier Projects</a:t>
            </a:r>
          </a:p>
        </p:txBody>
      </p:sp>
      <p:grpSp>
        <p:nvGrpSpPr>
          <p:cNvPr id="3" name="Group 2">
            <a:extLst>
              <a:ext uri="{FF2B5EF4-FFF2-40B4-BE49-F238E27FC236}">
                <a16:creationId xmlns:a16="http://schemas.microsoft.com/office/drawing/2014/main" id="{DC1C51BB-A5F1-4E3D-B3C7-CFFCD06C6887}"/>
              </a:ext>
            </a:extLst>
          </p:cNvPr>
          <p:cNvGrpSpPr/>
          <p:nvPr/>
        </p:nvGrpSpPr>
        <p:grpSpPr>
          <a:xfrm>
            <a:off x="701769" y="3963534"/>
            <a:ext cx="167392" cy="2399576"/>
            <a:chOff x="1018082" y="4173595"/>
            <a:chExt cx="167392" cy="2399576"/>
          </a:xfrm>
        </p:grpSpPr>
        <p:sp>
          <p:nvSpPr>
            <p:cNvPr id="13" name="Flowchart: Connector 12">
              <a:extLst>
                <a:ext uri="{FF2B5EF4-FFF2-40B4-BE49-F238E27FC236}">
                  <a16:creationId xmlns:a16="http://schemas.microsoft.com/office/drawing/2014/main" id="{D7C9D755-49D4-433F-B198-45D92346712F}"/>
                </a:ext>
              </a:extLst>
            </p:cNvPr>
            <p:cNvSpPr/>
            <p:nvPr/>
          </p:nvSpPr>
          <p:spPr>
            <a:xfrm>
              <a:off x="1020582" y="4173595"/>
              <a:ext cx="164892" cy="145840"/>
            </a:xfrm>
            <a:prstGeom prst="flowChartConnector">
              <a:avLst/>
            </a:prstGeom>
            <a:ln>
              <a:noFill/>
            </a:ln>
            <a:effectLst>
              <a:glow rad="1397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35C42083-DF01-4E83-B883-96C71DE13A25}"/>
                </a:ext>
              </a:extLst>
            </p:cNvPr>
            <p:cNvSpPr/>
            <p:nvPr/>
          </p:nvSpPr>
          <p:spPr>
            <a:xfrm>
              <a:off x="1018082" y="4757325"/>
              <a:ext cx="164892" cy="145840"/>
            </a:xfrm>
            <a:prstGeom prst="flowChartConnector">
              <a:avLst/>
            </a:prstGeom>
            <a:ln>
              <a:noFill/>
            </a:ln>
            <a:effectLst>
              <a:glow rad="1397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57B268DB-0579-4AF1-B256-AC1ABD99CC72}"/>
                </a:ext>
              </a:extLst>
            </p:cNvPr>
            <p:cNvSpPr/>
            <p:nvPr/>
          </p:nvSpPr>
          <p:spPr>
            <a:xfrm>
              <a:off x="1018082" y="5327159"/>
              <a:ext cx="164892" cy="145840"/>
            </a:xfrm>
            <a:prstGeom prst="flowChartConnector">
              <a:avLst/>
            </a:prstGeom>
            <a:ln>
              <a:noFill/>
            </a:ln>
            <a:effectLst>
              <a:glow rad="1397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a:extLst>
                <a:ext uri="{FF2B5EF4-FFF2-40B4-BE49-F238E27FC236}">
                  <a16:creationId xmlns:a16="http://schemas.microsoft.com/office/drawing/2014/main" id="{C09EC6DD-57BC-4855-99C5-34825C8B10A6}"/>
                </a:ext>
              </a:extLst>
            </p:cNvPr>
            <p:cNvSpPr/>
            <p:nvPr/>
          </p:nvSpPr>
          <p:spPr>
            <a:xfrm>
              <a:off x="1018082" y="5891453"/>
              <a:ext cx="164892" cy="145840"/>
            </a:xfrm>
            <a:prstGeom prst="flowChartConnector">
              <a:avLst/>
            </a:prstGeom>
            <a:ln>
              <a:noFill/>
            </a:ln>
            <a:effectLst>
              <a:glow rad="1397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D670853E-98D3-466D-87FB-832C63A6C7E3}"/>
                </a:ext>
              </a:extLst>
            </p:cNvPr>
            <p:cNvSpPr/>
            <p:nvPr/>
          </p:nvSpPr>
          <p:spPr>
            <a:xfrm>
              <a:off x="1018082" y="6408280"/>
              <a:ext cx="164892" cy="164891"/>
            </a:xfrm>
            <a:prstGeom prst="flowChartConnector">
              <a:avLst/>
            </a:prstGeom>
            <a:ln>
              <a:noFill/>
            </a:ln>
            <a:effectLst>
              <a:glow rad="1397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pSp>
      <p:pic>
        <p:nvPicPr>
          <p:cNvPr id="6" name="Picture 5">
            <a:extLst>
              <a:ext uri="{FF2B5EF4-FFF2-40B4-BE49-F238E27FC236}">
                <a16:creationId xmlns:a16="http://schemas.microsoft.com/office/drawing/2014/main" id="{DDB2C2F4-658B-498C-A7B9-8B61AC925440}"/>
              </a:ext>
            </a:extLst>
          </p:cNvPr>
          <p:cNvPicPr>
            <a:picLocks noChangeAspect="1"/>
          </p:cNvPicPr>
          <p:nvPr/>
        </p:nvPicPr>
        <p:blipFill>
          <a:blip r:embed="rId2"/>
          <a:stretch>
            <a:fillRect/>
          </a:stretch>
        </p:blipFill>
        <p:spPr>
          <a:xfrm>
            <a:off x="7027056" y="3220824"/>
            <a:ext cx="5135916" cy="3642044"/>
          </a:xfrm>
          <a:prstGeom prst="rect">
            <a:avLst/>
          </a:prstGeom>
          <a:effectLst>
            <a:softEdge rad="0"/>
          </a:effectLst>
        </p:spPr>
      </p:pic>
    </p:spTree>
    <p:extLst>
      <p:ext uri="{BB962C8B-B14F-4D97-AF65-F5344CB8AC3E}">
        <p14:creationId xmlns:p14="http://schemas.microsoft.com/office/powerpoint/2010/main" val="4125572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66000">
              <a:schemeClr val="bg1"/>
            </a:gs>
            <a:gs pos="100000">
              <a:srgbClr val="00FFFF"/>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5DFB-25B0-49F4-B632-B9B904290ECB}"/>
              </a:ext>
            </a:extLst>
          </p:cNvPr>
          <p:cNvSpPr>
            <a:spLocks noGrp="1"/>
          </p:cNvSpPr>
          <p:nvPr>
            <p:ph type="title"/>
          </p:nvPr>
        </p:nvSpPr>
        <p:spPr>
          <a:xfrm>
            <a:off x="613663" y="-92768"/>
            <a:ext cx="10515600" cy="1325563"/>
          </a:xfrm>
        </p:spPr>
        <p:txBody>
          <a:bodyPr>
            <a:normAutofit/>
          </a:bodyPr>
          <a:lstStyle/>
          <a:p>
            <a:r>
              <a:rPr lang="en-US" sz="2800" b="1" dirty="0">
                <a:latin typeface="Faustina"/>
              </a:rPr>
              <a:t>OVERALL STATISTICAL RECORD/NUMBER : EDP SCHOLARSHIP </a:t>
            </a:r>
            <a:br>
              <a:rPr lang="en-US" sz="2800" b="1" dirty="0">
                <a:latin typeface="Faustina"/>
              </a:rPr>
            </a:br>
            <a:r>
              <a:rPr lang="en-US" sz="2800" b="1" dirty="0">
                <a:latin typeface="Faustina"/>
              </a:rPr>
              <a:t>(1993-2020)</a:t>
            </a:r>
            <a:endParaRPr lang="en-US" sz="2800" dirty="0"/>
          </a:p>
        </p:txBody>
      </p:sp>
      <p:cxnSp>
        <p:nvCxnSpPr>
          <p:cNvPr id="5" name="Straight Connector 4">
            <a:extLst>
              <a:ext uri="{FF2B5EF4-FFF2-40B4-BE49-F238E27FC236}">
                <a16:creationId xmlns:a16="http://schemas.microsoft.com/office/drawing/2014/main" id="{05872E60-00A8-44BD-8B2E-64B65C55C1BE}"/>
              </a:ext>
            </a:extLst>
          </p:cNvPr>
          <p:cNvCxnSpPr>
            <a:cxnSpLocks/>
          </p:cNvCxnSpPr>
          <p:nvPr/>
        </p:nvCxnSpPr>
        <p:spPr>
          <a:xfrm>
            <a:off x="689365" y="903797"/>
            <a:ext cx="10515600" cy="0"/>
          </a:xfrm>
          <a:prstGeom prst="line">
            <a:avLst/>
          </a:prstGeom>
          <a:ln w="38100"/>
        </p:spPr>
        <p:style>
          <a:lnRef idx="3">
            <a:schemeClr val="dk1"/>
          </a:lnRef>
          <a:fillRef idx="0">
            <a:schemeClr val="dk1"/>
          </a:fillRef>
          <a:effectRef idx="2">
            <a:schemeClr val="dk1"/>
          </a:effectRef>
          <a:fontRef idx="minor">
            <a:schemeClr val="tx1"/>
          </a:fontRef>
        </p:style>
      </p:cxnSp>
      <p:grpSp>
        <p:nvGrpSpPr>
          <p:cNvPr id="37" name="Group 36">
            <a:extLst>
              <a:ext uri="{FF2B5EF4-FFF2-40B4-BE49-F238E27FC236}">
                <a16:creationId xmlns:a16="http://schemas.microsoft.com/office/drawing/2014/main" id="{2F2DFF76-8B22-43BA-A129-3B99D91784D8}"/>
              </a:ext>
            </a:extLst>
          </p:cNvPr>
          <p:cNvGrpSpPr/>
          <p:nvPr/>
        </p:nvGrpSpPr>
        <p:grpSpPr>
          <a:xfrm>
            <a:off x="7316445" y="1013603"/>
            <a:ext cx="4491418" cy="5457710"/>
            <a:chOff x="7416219" y="1292062"/>
            <a:chExt cx="4491418" cy="5457710"/>
          </a:xfrm>
        </p:grpSpPr>
        <p:graphicFrame>
          <p:nvGraphicFramePr>
            <p:cNvPr id="8" name="Chart 7">
              <a:extLst>
                <a:ext uri="{FF2B5EF4-FFF2-40B4-BE49-F238E27FC236}">
                  <a16:creationId xmlns:a16="http://schemas.microsoft.com/office/drawing/2014/main" id="{500B2317-BCE9-4B5F-AEBC-8DDAD88D1D39}"/>
                </a:ext>
              </a:extLst>
            </p:cNvPr>
            <p:cNvGraphicFramePr>
              <a:graphicFrameLocks/>
            </p:cNvGraphicFramePr>
            <p:nvPr>
              <p:extLst>
                <p:ext uri="{D42A27DB-BD31-4B8C-83A1-F6EECF244321}">
                  <p14:modId xmlns:p14="http://schemas.microsoft.com/office/powerpoint/2010/main" val="3314177727"/>
                </p:ext>
              </p:extLst>
            </p:nvPr>
          </p:nvGraphicFramePr>
          <p:xfrm>
            <a:off x="7585685" y="1976534"/>
            <a:ext cx="4321952" cy="4285628"/>
          </p:xfrm>
          <a:graphic>
            <a:graphicData uri="http://schemas.openxmlformats.org/drawingml/2006/chart">
              <c:chart xmlns:c="http://schemas.openxmlformats.org/drawingml/2006/chart" xmlns:r="http://schemas.openxmlformats.org/officeDocument/2006/relationships" r:id="rId3"/>
            </a:graphicData>
          </a:graphic>
        </p:graphicFrame>
        <p:grpSp>
          <p:nvGrpSpPr>
            <p:cNvPr id="27" name="Group 26">
              <a:extLst>
                <a:ext uri="{FF2B5EF4-FFF2-40B4-BE49-F238E27FC236}">
                  <a16:creationId xmlns:a16="http://schemas.microsoft.com/office/drawing/2014/main" id="{DCFEF0A3-8C6E-4BA9-B0D7-D7D66E2FD4E0}"/>
                </a:ext>
              </a:extLst>
            </p:cNvPr>
            <p:cNvGrpSpPr/>
            <p:nvPr/>
          </p:nvGrpSpPr>
          <p:grpSpPr>
            <a:xfrm>
              <a:off x="8767747" y="6231970"/>
              <a:ext cx="1608780" cy="517801"/>
              <a:chOff x="7718071" y="6151608"/>
              <a:chExt cx="1608780" cy="517801"/>
            </a:xfrm>
            <a:noFill/>
          </p:grpSpPr>
          <p:sp>
            <p:nvSpPr>
              <p:cNvPr id="9" name="Rectangle 8">
                <a:extLst>
                  <a:ext uri="{FF2B5EF4-FFF2-40B4-BE49-F238E27FC236}">
                    <a16:creationId xmlns:a16="http://schemas.microsoft.com/office/drawing/2014/main" id="{D2B8DB17-71C3-45A1-A465-680C918E7F31}"/>
                  </a:ext>
                </a:extLst>
              </p:cNvPr>
              <p:cNvSpPr/>
              <p:nvPr/>
            </p:nvSpPr>
            <p:spPr>
              <a:xfrm>
                <a:off x="7718071" y="6151608"/>
                <a:ext cx="1608780" cy="517801"/>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      NON IP</a:t>
                </a:r>
              </a:p>
            </p:txBody>
          </p:sp>
          <p:sp>
            <p:nvSpPr>
              <p:cNvPr id="13" name="Rectangle 12">
                <a:extLst>
                  <a:ext uri="{FF2B5EF4-FFF2-40B4-BE49-F238E27FC236}">
                    <a16:creationId xmlns:a16="http://schemas.microsoft.com/office/drawing/2014/main" id="{426A270B-0F2C-474B-923A-01448AEB2D01}"/>
                  </a:ext>
                </a:extLst>
              </p:cNvPr>
              <p:cNvSpPr/>
              <p:nvPr/>
            </p:nvSpPr>
            <p:spPr>
              <a:xfrm>
                <a:off x="7926511" y="6282101"/>
                <a:ext cx="339937" cy="265994"/>
              </a:xfrm>
              <a:prstGeom prst="rect">
                <a:avLst/>
              </a:prstGeom>
              <a:solidFill>
                <a:schemeClr val="accent2">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AD99F823-B473-40C3-AB2D-AC1C03FD32B9}"/>
                </a:ext>
              </a:extLst>
            </p:cNvPr>
            <p:cNvSpPr/>
            <p:nvPr/>
          </p:nvSpPr>
          <p:spPr>
            <a:xfrm>
              <a:off x="7585685" y="1292062"/>
              <a:ext cx="4321952" cy="537472"/>
            </a:xfrm>
            <a:prstGeom prst="rect">
              <a:avLst/>
            </a:prstGeom>
            <a:gradFill>
              <a:gsLst>
                <a:gs pos="66000">
                  <a:schemeClr val="bg1"/>
                </a:gs>
                <a:gs pos="100000">
                  <a:srgbClr val="00FFFF"/>
                </a:gs>
              </a:gsLst>
              <a:lin ang="2700000" scaled="1"/>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200" b="1" dirty="0">
                  <a:latin typeface="Faustina"/>
                </a:rPr>
                <a:t>GRANTEES’ ETHNICITY </a:t>
              </a:r>
            </a:p>
          </p:txBody>
        </p:sp>
        <p:sp>
          <p:nvSpPr>
            <p:cNvPr id="30" name="Rectangle 29">
              <a:extLst>
                <a:ext uri="{FF2B5EF4-FFF2-40B4-BE49-F238E27FC236}">
                  <a16:creationId xmlns:a16="http://schemas.microsoft.com/office/drawing/2014/main" id="{304E250A-3A23-409D-94C1-416FECF3029A}"/>
                </a:ext>
              </a:extLst>
            </p:cNvPr>
            <p:cNvSpPr/>
            <p:nvPr/>
          </p:nvSpPr>
          <p:spPr>
            <a:xfrm>
              <a:off x="7683392" y="5319590"/>
              <a:ext cx="4049721" cy="8164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q"/>
              </a:pPr>
              <a:r>
                <a:rPr lang="en-US" sz="1600" b="1" dirty="0">
                  <a:solidFill>
                    <a:schemeClr val="tx1"/>
                  </a:solidFill>
                  <a:latin typeface="Faustina"/>
                </a:rPr>
                <a:t>TOTAL IP GRANTEES: 349 or </a:t>
              </a:r>
              <a:r>
                <a:rPr lang="en-US" sz="1600" b="1" dirty="0">
                  <a:solidFill>
                    <a:srgbClr val="0070C0"/>
                  </a:solidFill>
                  <a:latin typeface="Faustina"/>
                </a:rPr>
                <a:t>(81.16%)</a:t>
              </a:r>
            </a:p>
            <a:p>
              <a:pPr marL="285750" indent="-285750">
                <a:lnSpc>
                  <a:spcPct val="150000"/>
                </a:lnSpc>
                <a:buFont typeface="Wingdings" panose="05000000000000000000" pitchFamily="2" charset="2"/>
                <a:buChar char="q"/>
              </a:pPr>
              <a:r>
                <a:rPr lang="en-US" sz="1600" b="1" dirty="0">
                  <a:solidFill>
                    <a:schemeClr val="tx1"/>
                  </a:solidFill>
                  <a:latin typeface="Faustina"/>
                </a:rPr>
                <a:t>TOTAL NON-IP GRANTEES: 81 or </a:t>
              </a:r>
              <a:r>
                <a:rPr lang="en-US" sz="1600" b="1" dirty="0">
                  <a:solidFill>
                    <a:srgbClr val="0070C0"/>
                  </a:solidFill>
                  <a:latin typeface="Faustina"/>
                </a:rPr>
                <a:t>(18.84%)</a:t>
              </a:r>
            </a:p>
          </p:txBody>
        </p:sp>
        <p:sp>
          <p:nvSpPr>
            <p:cNvPr id="33" name="Rectangle 32">
              <a:extLst>
                <a:ext uri="{FF2B5EF4-FFF2-40B4-BE49-F238E27FC236}">
                  <a16:creationId xmlns:a16="http://schemas.microsoft.com/office/drawing/2014/main" id="{676DC30C-E2C3-4B20-BB97-950EB4E370D6}"/>
                </a:ext>
              </a:extLst>
            </p:cNvPr>
            <p:cNvSpPr/>
            <p:nvPr/>
          </p:nvSpPr>
          <p:spPr>
            <a:xfrm>
              <a:off x="7416219" y="6231971"/>
              <a:ext cx="1436405" cy="51780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IP</a:t>
              </a:r>
            </a:p>
          </p:txBody>
        </p:sp>
        <p:sp>
          <p:nvSpPr>
            <p:cNvPr id="35" name="Rectangle 34">
              <a:extLst>
                <a:ext uri="{FF2B5EF4-FFF2-40B4-BE49-F238E27FC236}">
                  <a16:creationId xmlns:a16="http://schemas.microsoft.com/office/drawing/2014/main" id="{3D6FE9CF-763C-4F19-A286-82B577D84CFA}"/>
                </a:ext>
              </a:extLst>
            </p:cNvPr>
            <p:cNvSpPr/>
            <p:nvPr/>
          </p:nvSpPr>
          <p:spPr>
            <a:xfrm>
              <a:off x="7585685" y="6357875"/>
              <a:ext cx="339937" cy="265994"/>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pic>
        <p:nvPicPr>
          <p:cNvPr id="42" name="Picture 41">
            <a:extLst>
              <a:ext uri="{FF2B5EF4-FFF2-40B4-BE49-F238E27FC236}">
                <a16:creationId xmlns:a16="http://schemas.microsoft.com/office/drawing/2014/main" id="{4C0326D2-DED8-4FB1-BDDA-8D6DF6F69CB1}"/>
              </a:ext>
            </a:extLst>
          </p:cNvPr>
          <p:cNvPicPr>
            <a:picLocks noChangeAspect="1"/>
          </p:cNvPicPr>
          <p:nvPr/>
        </p:nvPicPr>
        <p:blipFill>
          <a:blip r:embed="rId4"/>
          <a:stretch>
            <a:fillRect/>
          </a:stretch>
        </p:blipFill>
        <p:spPr>
          <a:xfrm>
            <a:off x="315661" y="1013603"/>
            <a:ext cx="6561873" cy="566158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13526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66000">
              <a:schemeClr val="bg1"/>
            </a:gs>
            <a:gs pos="100000">
              <a:srgbClr val="00FFFF"/>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5DFB-25B0-49F4-B632-B9B904290ECB}"/>
              </a:ext>
            </a:extLst>
          </p:cNvPr>
          <p:cNvSpPr>
            <a:spLocks noGrp="1"/>
          </p:cNvSpPr>
          <p:nvPr>
            <p:ph type="title"/>
          </p:nvPr>
        </p:nvSpPr>
        <p:spPr>
          <a:xfrm>
            <a:off x="642691" y="15718"/>
            <a:ext cx="10515600" cy="1159371"/>
          </a:xfrm>
        </p:spPr>
        <p:txBody>
          <a:bodyPr>
            <a:normAutofit/>
          </a:bodyPr>
          <a:lstStyle/>
          <a:p>
            <a:r>
              <a:rPr lang="en-US" sz="3000" b="1" dirty="0">
                <a:latin typeface="Faustina"/>
              </a:rPr>
              <a:t>COLLEGE DEGREE SCHOLARSHIP PROJECT (CDSP) – 1993-2020</a:t>
            </a:r>
            <a:endParaRPr lang="en-US" sz="3000" dirty="0"/>
          </a:p>
        </p:txBody>
      </p:sp>
      <p:cxnSp>
        <p:nvCxnSpPr>
          <p:cNvPr id="5" name="Straight Connector 4">
            <a:extLst>
              <a:ext uri="{FF2B5EF4-FFF2-40B4-BE49-F238E27FC236}">
                <a16:creationId xmlns:a16="http://schemas.microsoft.com/office/drawing/2014/main" id="{05872E60-00A8-44BD-8B2E-64B65C55C1BE}"/>
              </a:ext>
            </a:extLst>
          </p:cNvPr>
          <p:cNvCxnSpPr>
            <a:cxnSpLocks/>
          </p:cNvCxnSpPr>
          <p:nvPr/>
        </p:nvCxnSpPr>
        <p:spPr>
          <a:xfrm>
            <a:off x="726058" y="971565"/>
            <a:ext cx="10515600" cy="0"/>
          </a:xfrm>
          <a:prstGeom prst="line">
            <a:avLst/>
          </a:prstGeom>
          <a:ln w="38100"/>
        </p:spPr>
        <p:style>
          <a:lnRef idx="3">
            <a:schemeClr val="dk1"/>
          </a:lnRef>
          <a:fillRef idx="0">
            <a:schemeClr val="dk1"/>
          </a:fillRef>
          <a:effectRef idx="2">
            <a:schemeClr val="dk1"/>
          </a:effectRef>
          <a:fontRef idx="minor">
            <a:schemeClr val="tx1"/>
          </a:fontRef>
        </p:style>
      </p:cxnSp>
      <p:sp>
        <p:nvSpPr>
          <p:cNvPr id="125" name="Rectangle 124">
            <a:extLst>
              <a:ext uri="{FF2B5EF4-FFF2-40B4-BE49-F238E27FC236}">
                <a16:creationId xmlns:a16="http://schemas.microsoft.com/office/drawing/2014/main" id="{6FD6A184-5BD7-42F2-9092-FBDE71FF6756}"/>
              </a:ext>
            </a:extLst>
          </p:cNvPr>
          <p:cNvSpPr/>
          <p:nvPr/>
        </p:nvSpPr>
        <p:spPr>
          <a:xfrm>
            <a:off x="7669185" y="1289940"/>
            <a:ext cx="4044773" cy="405788"/>
          </a:xfrm>
          <a:prstGeom prst="rect">
            <a:avLst/>
          </a:prstGeom>
          <a:gradFill>
            <a:gsLst>
              <a:gs pos="2000">
                <a:srgbClr val="00B050"/>
              </a:gs>
              <a:gs pos="77000">
                <a:srgbClr val="FFFF00"/>
              </a:gs>
            </a:gsLst>
            <a:lin ang="270000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dirty="0">
                <a:latin typeface="Faustina"/>
              </a:rPr>
              <a:t>CDSP GRANTEES BY PERCENTAGE AND BY MUNICIPALITY </a:t>
            </a:r>
          </a:p>
        </p:txBody>
      </p:sp>
      <p:grpSp>
        <p:nvGrpSpPr>
          <p:cNvPr id="8" name="Group 7">
            <a:extLst>
              <a:ext uri="{FF2B5EF4-FFF2-40B4-BE49-F238E27FC236}">
                <a16:creationId xmlns:a16="http://schemas.microsoft.com/office/drawing/2014/main" id="{0F32822C-2F5D-425E-B714-F3FA9C2170EF}"/>
              </a:ext>
            </a:extLst>
          </p:cNvPr>
          <p:cNvGrpSpPr/>
          <p:nvPr/>
        </p:nvGrpSpPr>
        <p:grpSpPr>
          <a:xfrm>
            <a:off x="7422834" y="1808966"/>
            <a:ext cx="4404729" cy="2722748"/>
            <a:chOff x="6939918" y="2802157"/>
            <a:chExt cx="5120459" cy="2965353"/>
          </a:xfrm>
        </p:grpSpPr>
        <p:sp>
          <p:nvSpPr>
            <p:cNvPr id="87" name="Donut 3">
              <a:extLst>
                <a:ext uri="{FF2B5EF4-FFF2-40B4-BE49-F238E27FC236}">
                  <a16:creationId xmlns:a16="http://schemas.microsoft.com/office/drawing/2014/main" id="{742FCEC5-1910-4B0E-B77D-B757DADE2C81}"/>
                </a:ext>
              </a:extLst>
            </p:cNvPr>
            <p:cNvSpPr/>
            <p:nvPr/>
          </p:nvSpPr>
          <p:spPr>
            <a:xfrm>
              <a:off x="6939918" y="3186477"/>
              <a:ext cx="2302601" cy="2202102"/>
            </a:xfrm>
            <a:prstGeom prst="donut">
              <a:avLst>
                <a:gd name="adj" fmla="val 25809"/>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aphicFrame>
          <p:nvGraphicFramePr>
            <p:cNvPr id="88" name="Chart 87">
              <a:extLst>
                <a:ext uri="{FF2B5EF4-FFF2-40B4-BE49-F238E27FC236}">
                  <a16:creationId xmlns:a16="http://schemas.microsoft.com/office/drawing/2014/main" id="{D7176838-916B-4438-91E8-11BB3466B23D}"/>
                </a:ext>
              </a:extLst>
            </p:cNvPr>
            <p:cNvGraphicFramePr/>
            <p:nvPr/>
          </p:nvGraphicFramePr>
          <p:xfrm>
            <a:off x="7037182" y="3216206"/>
            <a:ext cx="2126745" cy="2081658"/>
          </p:xfrm>
          <a:graphic>
            <a:graphicData uri="http://schemas.openxmlformats.org/drawingml/2006/chart">
              <c:chart xmlns:c="http://schemas.openxmlformats.org/drawingml/2006/chart" xmlns:r="http://schemas.openxmlformats.org/officeDocument/2006/relationships" r:id="rId3"/>
            </a:graphicData>
          </a:graphic>
        </p:graphicFrame>
        <p:sp>
          <p:nvSpPr>
            <p:cNvPr id="89" name="Rectangle 88">
              <a:extLst>
                <a:ext uri="{FF2B5EF4-FFF2-40B4-BE49-F238E27FC236}">
                  <a16:creationId xmlns:a16="http://schemas.microsoft.com/office/drawing/2014/main" id="{C5022CA9-FECF-4638-A65C-889269905641}"/>
                </a:ext>
              </a:extLst>
            </p:cNvPr>
            <p:cNvSpPr/>
            <p:nvPr/>
          </p:nvSpPr>
          <p:spPr>
            <a:xfrm>
              <a:off x="10249999" y="3544132"/>
              <a:ext cx="1810378" cy="625210"/>
            </a:xfrm>
            <a:prstGeom prst="rect">
              <a:avLst/>
            </a:prstGeom>
            <a:solidFill>
              <a:srgbClr val="FFFF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90" name="Rectangle 89">
              <a:extLst>
                <a:ext uri="{FF2B5EF4-FFF2-40B4-BE49-F238E27FC236}">
                  <a16:creationId xmlns:a16="http://schemas.microsoft.com/office/drawing/2014/main" id="{2D91C2A1-7971-4A82-A837-7109F10E4921}"/>
                </a:ext>
              </a:extLst>
            </p:cNvPr>
            <p:cNvSpPr/>
            <p:nvPr/>
          </p:nvSpPr>
          <p:spPr>
            <a:xfrm>
              <a:off x="10249999" y="4286107"/>
              <a:ext cx="1810377" cy="62521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91" name="Rectangle 90">
              <a:extLst>
                <a:ext uri="{FF2B5EF4-FFF2-40B4-BE49-F238E27FC236}">
                  <a16:creationId xmlns:a16="http://schemas.microsoft.com/office/drawing/2014/main" id="{E5E64824-89DD-4776-9C99-87B5C4FC6ECF}"/>
                </a:ext>
              </a:extLst>
            </p:cNvPr>
            <p:cNvSpPr/>
            <p:nvPr/>
          </p:nvSpPr>
          <p:spPr>
            <a:xfrm>
              <a:off x="10249998" y="5051856"/>
              <a:ext cx="1810376" cy="667511"/>
            </a:xfrm>
            <a:prstGeom prst="rect">
              <a:avLst/>
            </a:prstGeom>
            <a:solidFill>
              <a:schemeClr val="accent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92" name="Rectangle 91">
              <a:extLst>
                <a:ext uri="{FF2B5EF4-FFF2-40B4-BE49-F238E27FC236}">
                  <a16:creationId xmlns:a16="http://schemas.microsoft.com/office/drawing/2014/main" id="{4AF263DE-CA83-4C80-A7A5-AEF2A7131865}"/>
                </a:ext>
              </a:extLst>
            </p:cNvPr>
            <p:cNvSpPr/>
            <p:nvPr/>
          </p:nvSpPr>
          <p:spPr>
            <a:xfrm>
              <a:off x="10249998" y="2802157"/>
              <a:ext cx="1810378" cy="625210"/>
            </a:xfrm>
            <a:prstGeom prst="rect">
              <a:avLst/>
            </a:prstGeom>
            <a:solidFill>
              <a:srgbClr val="00FF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93" name="Rectangle 92">
              <a:extLst>
                <a:ext uri="{FF2B5EF4-FFF2-40B4-BE49-F238E27FC236}">
                  <a16:creationId xmlns:a16="http://schemas.microsoft.com/office/drawing/2014/main" id="{5311F1AE-9B5F-4899-8134-1FA8095665FA}"/>
                </a:ext>
              </a:extLst>
            </p:cNvPr>
            <p:cNvSpPr/>
            <p:nvPr/>
          </p:nvSpPr>
          <p:spPr>
            <a:xfrm>
              <a:off x="10789601" y="3880523"/>
              <a:ext cx="835581" cy="351960"/>
            </a:xfrm>
            <a:prstGeom prst="rect">
              <a:avLst/>
            </a:prstGeom>
          </p:spPr>
          <p:txBody>
            <a:bodyPr wrap="square" anchor="ctr">
              <a:spAutoFit/>
            </a:bodyPr>
            <a:lstStyle/>
            <a:p>
              <a:pPr algn="ctr"/>
              <a:r>
                <a:rPr lang="en-US" altLang="ko-KR" sz="1500" b="1" dirty="0">
                  <a:latin typeface="Faustina"/>
                  <a:cs typeface="Arial" pitchFamily="34" charset="0"/>
                </a:rPr>
                <a:t>44.9%</a:t>
              </a:r>
              <a:endParaRPr lang="ko-KR" altLang="en-US" sz="1500" dirty="0">
                <a:latin typeface="Faustina"/>
                <a:cs typeface="Arial" pitchFamily="34" charset="0"/>
              </a:endParaRPr>
            </a:p>
          </p:txBody>
        </p:sp>
        <p:sp>
          <p:nvSpPr>
            <p:cNvPr id="94" name="Rectangle 93">
              <a:extLst>
                <a:ext uri="{FF2B5EF4-FFF2-40B4-BE49-F238E27FC236}">
                  <a16:creationId xmlns:a16="http://schemas.microsoft.com/office/drawing/2014/main" id="{F03335D6-2AE9-4594-A323-B2B912DDFD15}"/>
                </a:ext>
              </a:extLst>
            </p:cNvPr>
            <p:cNvSpPr/>
            <p:nvPr/>
          </p:nvSpPr>
          <p:spPr>
            <a:xfrm>
              <a:off x="10767322" y="4608185"/>
              <a:ext cx="835581" cy="351960"/>
            </a:xfrm>
            <a:prstGeom prst="rect">
              <a:avLst/>
            </a:prstGeom>
          </p:spPr>
          <p:txBody>
            <a:bodyPr wrap="square" anchor="ctr">
              <a:spAutoFit/>
            </a:bodyPr>
            <a:lstStyle/>
            <a:p>
              <a:pPr algn="ctr"/>
              <a:r>
                <a:rPr lang="en-US" altLang="ko-KR" sz="1500" b="1" dirty="0">
                  <a:latin typeface="Faustina"/>
                  <a:cs typeface="Arial" pitchFamily="34" charset="0"/>
                </a:rPr>
                <a:t>32.1%</a:t>
              </a:r>
              <a:endParaRPr lang="ko-KR" altLang="en-US" sz="1500" dirty="0">
                <a:latin typeface="Faustina"/>
                <a:cs typeface="Arial" pitchFamily="34" charset="0"/>
              </a:endParaRPr>
            </a:p>
          </p:txBody>
        </p:sp>
        <p:sp>
          <p:nvSpPr>
            <p:cNvPr id="95" name="Rectangle 94">
              <a:extLst>
                <a:ext uri="{FF2B5EF4-FFF2-40B4-BE49-F238E27FC236}">
                  <a16:creationId xmlns:a16="http://schemas.microsoft.com/office/drawing/2014/main" id="{7B5EF805-0356-4E74-8B47-21558A331C82}"/>
                </a:ext>
              </a:extLst>
            </p:cNvPr>
            <p:cNvSpPr/>
            <p:nvPr/>
          </p:nvSpPr>
          <p:spPr>
            <a:xfrm>
              <a:off x="10795818" y="3161246"/>
              <a:ext cx="778592" cy="318649"/>
            </a:xfrm>
            <a:prstGeom prst="rect">
              <a:avLst/>
            </a:prstGeom>
          </p:spPr>
          <p:txBody>
            <a:bodyPr wrap="square" anchor="ctr">
              <a:spAutoFit/>
            </a:bodyPr>
            <a:lstStyle/>
            <a:p>
              <a:pPr algn="ctr"/>
              <a:r>
                <a:rPr lang="en-US" altLang="ko-KR" sz="1500" b="1" dirty="0">
                  <a:latin typeface="Faustina"/>
                  <a:cs typeface="Arial" pitchFamily="34" charset="0"/>
                </a:rPr>
                <a:t>0.4%</a:t>
              </a:r>
              <a:endParaRPr lang="ko-KR" altLang="en-US" sz="1500" dirty="0">
                <a:latin typeface="Faustina"/>
                <a:cs typeface="Arial" pitchFamily="34" charset="0"/>
              </a:endParaRPr>
            </a:p>
          </p:txBody>
        </p:sp>
        <p:cxnSp>
          <p:nvCxnSpPr>
            <p:cNvPr id="97" name="Elbow Connector 29">
              <a:extLst>
                <a:ext uri="{FF2B5EF4-FFF2-40B4-BE49-F238E27FC236}">
                  <a16:creationId xmlns:a16="http://schemas.microsoft.com/office/drawing/2014/main" id="{65E82E76-8C55-45CB-A8F8-8479B450AC3B}"/>
                </a:ext>
              </a:extLst>
            </p:cNvPr>
            <p:cNvCxnSpPr>
              <a:cxnSpLocks/>
              <a:endCxn id="89" idx="1"/>
            </p:cNvCxnSpPr>
            <p:nvPr/>
          </p:nvCxnSpPr>
          <p:spPr>
            <a:xfrm>
              <a:off x="8904613" y="3625132"/>
              <a:ext cx="1345386" cy="231607"/>
            </a:xfrm>
            <a:prstGeom prst="bentConnector3">
              <a:avLst>
                <a:gd name="adj1" fmla="val 50000"/>
              </a:avLst>
            </a:prstGeom>
            <a:ln w="15875">
              <a:solidFill>
                <a:srgbClr val="FFFF00"/>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98" name="Elbow Connector 30">
              <a:extLst>
                <a:ext uri="{FF2B5EF4-FFF2-40B4-BE49-F238E27FC236}">
                  <a16:creationId xmlns:a16="http://schemas.microsoft.com/office/drawing/2014/main" id="{E0F0CB3C-2805-4FAC-8EC2-B4FC690B97AE}"/>
                </a:ext>
              </a:extLst>
            </p:cNvPr>
            <p:cNvCxnSpPr>
              <a:cxnSpLocks/>
            </p:cNvCxnSpPr>
            <p:nvPr/>
          </p:nvCxnSpPr>
          <p:spPr>
            <a:xfrm>
              <a:off x="7430039" y="5022950"/>
              <a:ext cx="2819959" cy="412890"/>
            </a:xfrm>
            <a:prstGeom prst="bentConnector3">
              <a:avLst>
                <a:gd name="adj1" fmla="val 50000"/>
              </a:avLst>
            </a:prstGeom>
            <a:ln w="15875">
              <a:solidFill>
                <a:schemeClr val="accent2">
                  <a:lumMod val="50000"/>
                </a:schemeClr>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99" name="Elbow Connector 31">
              <a:extLst>
                <a:ext uri="{FF2B5EF4-FFF2-40B4-BE49-F238E27FC236}">
                  <a16:creationId xmlns:a16="http://schemas.microsoft.com/office/drawing/2014/main" id="{EDD7FEB7-64F5-47FF-8433-35F16CAD65C7}"/>
                </a:ext>
              </a:extLst>
            </p:cNvPr>
            <p:cNvCxnSpPr>
              <a:cxnSpLocks/>
              <a:endCxn id="90" idx="1"/>
            </p:cNvCxnSpPr>
            <p:nvPr/>
          </p:nvCxnSpPr>
          <p:spPr>
            <a:xfrm flipV="1">
              <a:off x="8904613" y="4598713"/>
              <a:ext cx="1345386" cy="312605"/>
            </a:xfrm>
            <a:prstGeom prst="bentConnector3">
              <a:avLst>
                <a:gd name="adj1" fmla="val 50000"/>
              </a:avLst>
            </a:prstGeom>
            <a:ln w="15875">
              <a:solidFill>
                <a:srgbClr val="00B050"/>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25111F85-B1C1-41AD-9CA8-BA7C71ED7B91}"/>
                </a:ext>
              </a:extLst>
            </p:cNvPr>
            <p:cNvSpPr txBox="1"/>
            <p:nvPr/>
          </p:nvSpPr>
          <p:spPr>
            <a:xfrm>
              <a:off x="10507306" y="2854054"/>
              <a:ext cx="1285999" cy="308566"/>
            </a:xfrm>
            <a:prstGeom prst="rect">
              <a:avLst/>
            </a:prstGeom>
            <a:solidFill>
              <a:schemeClr val="tx1"/>
            </a:solidFill>
          </p:spPr>
          <p:txBody>
            <a:bodyPr wrap="square" rtlCol="0">
              <a:spAutoFit/>
            </a:bodyPr>
            <a:lstStyle/>
            <a:p>
              <a:pPr algn="ctr"/>
              <a:r>
                <a:rPr lang="en-US" sz="1200" b="1" dirty="0">
                  <a:solidFill>
                    <a:schemeClr val="bg1"/>
                  </a:solidFill>
                  <a:latin typeface="Faustina"/>
                </a:rPr>
                <a:t>DAVAO AREA</a:t>
              </a:r>
            </a:p>
          </p:txBody>
        </p:sp>
        <p:sp>
          <p:nvSpPr>
            <p:cNvPr id="101" name="TextBox 100">
              <a:extLst>
                <a:ext uri="{FF2B5EF4-FFF2-40B4-BE49-F238E27FC236}">
                  <a16:creationId xmlns:a16="http://schemas.microsoft.com/office/drawing/2014/main" id="{3CBFD7EB-BFF5-428B-8028-FB911C2CA605}"/>
                </a:ext>
              </a:extLst>
            </p:cNvPr>
            <p:cNvSpPr txBox="1"/>
            <p:nvPr/>
          </p:nvSpPr>
          <p:spPr>
            <a:xfrm>
              <a:off x="10415272" y="3610267"/>
              <a:ext cx="1476863" cy="320205"/>
            </a:xfrm>
            <a:prstGeom prst="rect">
              <a:avLst/>
            </a:prstGeom>
            <a:solidFill>
              <a:schemeClr val="tx1"/>
            </a:solidFill>
          </p:spPr>
          <p:txBody>
            <a:bodyPr wrap="square" rtlCol="0">
              <a:spAutoFit/>
            </a:bodyPr>
            <a:lstStyle/>
            <a:p>
              <a:r>
                <a:rPr lang="en-US" sz="1200" dirty="0">
                  <a:solidFill>
                    <a:schemeClr val="bg1"/>
                  </a:solidFill>
                  <a:latin typeface="Faustina"/>
                </a:rPr>
                <a:t>KIDAPAWAN CITY</a:t>
              </a:r>
            </a:p>
          </p:txBody>
        </p:sp>
        <p:sp>
          <p:nvSpPr>
            <p:cNvPr id="102" name="TextBox 101">
              <a:extLst>
                <a:ext uri="{FF2B5EF4-FFF2-40B4-BE49-F238E27FC236}">
                  <a16:creationId xmlns:a16="http://schemas.microsoft.com/office/drawing/2014/main" id="{BB4FCC29-924F-475D-8AFF-69F8626BCCD3}"/>
                </a:ext>
              </a:extLst>
            </p:cNvPr>
            <p:cNvSpPr txBox="1"/>
            <p:nvPr/>
          </p:nvSpPr>
          <p:spPr>
            <a:xfrm>
              <a:off x="10675324" y="4329908"/>
              <a:ext cx="1022787" cy="312606"/>
            </a:xfrm>
            <a:prstGeom prst="rect">
              <a:avLst/>
            </a:prstGeom>
            <a:solidFill>
              <a:schemeClr val="tx1"/>
            </a:solidFill>
          </p:spPr>
          <p:txBody>
            <a:bodyPr wrap="square" rtlCol="0">
              <a:spAutoFit/>
            </a:bodyPr>
            <a:lstStyle/>
            <a:p>
              <a:pPr algn="ctr"/>
              <a:r>
                <a:rPr lang="en-US" sz="1200" dirty="0">
                  <a:solidFill>
                    <a:schemeClr val="bg1"/>
                  </a:solidFill>
                  <a:latin typeface="Faustina"/>
                </a:rPr>
                <a:t>MAGPET</a:t>
              </a:r>
            </a:p>
          </p:txBody>
        </p:sp>
        <p:sp>
          <p:nvSpPr>
            <p:cNvPr id="103" name="TextBox 102">
              <a:extLst>
                <a:ext uri="{FF2B5EF4-FFF2-40B4-BE49-F238E27FC236}">
                  <a16:creationId xmlns:a16="http://schemas.microsoft.com/office/drawing/2014/main" id="{FA4040C3-0AEC-4019-8AAD-81EE5D73DEEC}"/>
                </a:ext>
              </a:extLst>
            </p:cNvPr>
            <p:cNvSpPr txBox="1"/>
            <p:nvPr/>
          </p:nvSpPr>
          <p:spPr>
            <a:xfrm>
              <a:off x="10528502" y="5111748"/>
              <a:ext cx="1185475" cy="308566"/>
            </a:xfrm>
            <a:prstGeom prst="rect">
              <a:avLst/>
            </a:prstGeom>
            <a:solidFill>
              <a:schemeClr val="tx1"/>
            </a:solidFill>
          </p:spPr>
          <p:txBody>
            <a:bodyPr wrap="square" rtlCol="0">
              <a:spAutoFit/>
            </a:bodyPr>
            <a:lstStyle/>
            <a:p>
              <a:pPr algn="ctr"/>
              <a:r>
                <a:rPr lang="en-US" sz="1200" dirty="0">
                  <a:solidFill>
                    <a:schemeClr val="bg1"/>
                  </a:solidFill>
                  <a:latin typeface="Faustina"/>
                </a:rPr>
                <a:t>MAKILALA</a:t>
              </a:r>
            </a:p>
          </p:txBody>
        </p:sp>
        <p:sp>
          <p:nvSpPr>
            <p:cNvPr id="104" name="Rectangle 103">
              <a:extLst>
                <a:ext uri="{FF2B5EF4-FFF2-40B4-BE49-F238E27FC236}">
                  <a16:creationId xmlns:a16="http://schemas.microsoft.com/office/drawing/2014/main" id="{1014B39E-BD55-40DA-8280-C3A08C03A713}"/>
                </a:ext>
              </a:extLst>
            </p:cNvPr>
            <p:cNvSpPr/>
            <p:nvPr/>
          </p:nvSpPr>
          <p:spPr>
            <a:xfrm>
              <a:off x="10795818" y="5415550"/>
              <a:ext cx="835581" cy="351960"/>
            </a:xfrm>
            <a:prstGeom prst="rect">
              <a:avLst/>
            </a:prstGeom>
          </p:spPr>
          <p:txBody>
            <a:bodyPr wrap="square" anchor="ctr">
              <a:spAutoFit/>
            </a:bodyPr>
            <a:lstStyle/>
            <a:p>
              <a:pPr algn="ctr"/>
              <a:r>
                <a:rPr lang="en-US" altLang="ko-KR" sz="1500" b="1" dirty="0">
                  <a:latin typeface="Faustina"/>
                  <a:cs typeface="Arial" pitchFamily="34" charset="0"/>
                </a:rPr>
                <a:t>22.6%</a:t>
              </a:r>
              <a:endParaRPr lang="ko-KR" altLang="en-US" sz="1500" dirty="0">
                <a:latin typeface="Faustina"/>
                <a:cs typeface="Arial" pitchFamily="34" charset="0"/>
              </a:endParaRPr>
            </a:p>
          </p:txBody>
        </p:sp>
        <p:grpSp>
          <p:nvGrpSpPr>
            <p:cNvPr id="7" name="Group 6">
              <a:extLst>
                <a:ext uri="{FF2B5EF4-FFF2-40B4-BE49-F238E27FC236}">
                  <a16:creationId xmlns:a16="http://schemas.microsoft.com/office/drawing/2014/main" id="{9EC92A14-A532-4678-A4D6-40F57CE17B04}"/>
                </a:ext>
              </a:extLst>
            </p:cNvPr>
            <p:cNvGrpSpPr/>
            <p:nvPr/>
          </p:nvGrpSpPr>
          <p:grpSpPr>
            <a:xfrm>
              <a:off x="7446205" y="3575382"/>
              <a:ext cx="1289257" cy="1343149"/>
              <a:chOff x="7446205" y="3575382"/>
              <a:chExt cx="1289257" cy="1343149"/>
            </a:xfrm>
          </p:grpSpPr>
          <p:sp>
            <p:nvSpPr>
              <p:cNvPr id="4" name="Oval 3">
                <a:extLst>
                  <a:ext uri="{FF2B5EF4-FFF2-40B4-BE49-F238E27FC236}">
                    <a16:creationId xmlns:a16="http://schemas.microsoft.com/office/drawing/2014/main" id="{7B19623C-EBED-43E0-B467-A68DF41A7500}"/>
                  </a:ext>
                </a:extLst>
              </p:cNvPr>
              <p:cNvSpPr/>
              <p:nvPr/>
            </p:nvSpPr>
            <p:spPr>
              <a:xfrm>
                <a:off x="7446205" y="3575382"/>
                <a:ext cx="1289257" cy="13431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endParaRPr lang="en-US" b="1" dirty="0">
                  <a:ln/>
                  <a:solidFill>
                    <a:schemeClr val="accent3"/>
                  </a:solidFill>
                  <a:latin typeface="Faustina"/>
                </a:endParaRPr>
              </a:p>
            </p:txBody>
          </p:sp>
          <p:sp>
            <p:nvSpPr>
              <p:cNvPr id="6" name="Rectangle 5">
                <a:extLst>
                  <a:ext uri="{FF2B5EF4-FFF2-40B4-BE49-F238E27FC236}">
                    <a16:creationId xmlns:a16="http://schemas.microsoft.com/office/drawing/2014/main" id="{E59DF489-73D6-41D5-AF1F-2C179F1A5A2E}"/>
                  </a:ext>
                </a:extLst>
              </p:cNvPr>
              <p:cNvSpPr/>
              <p:nvPr/>
            </p:nvSpPr>
            <p:spPr>
              <a:xfrm>
                <a:off x="7552857" y="4046592"/>
                <a:ext cx="1043361" cy="4259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latin typeface="Arial Black" panose="020B0A04020102020204" pitchFamily="34" charset="0"/>
                  </a:rPr>
                  <a:t>CDSP</a:t>
                </a:r>
              </a:p>
            </p:txBody>
          </p:sp>
        </p:grpSp>
        <p:cxnSp>
          <p:nvCxnSpPr>
            <p:cNvPr id="96" name="Elbow Connector 28">
              <a:extLst>
                <a:ext uri="{FF2B5EF4-FFF2-40B4-BE49-F238E27FC236}">
                  <a16:creationId xmlns:a16="http://schemas.microsoft.com/office/drawing/2014/main" id="{89CFE375-4060-46D7-BA49-039424CE3128}"/>
                </a:ext>
              </a:extLst>
            </p:cNvPr>
            <p:cNvCxnSpPr>
              <a:cxnSpLocks/>
            </p:cNvCxnSpPr>
            <p:nvPr/>
          </p:nvCxnSpPr>
          <p:spPr>
            <a:xfrm flipV="1">
              <a:off x="7369124" y="3131331"/>
              <a:ext cx="2794931" cy="814006"/>
            </a:xfrm>
            <a:prstGeom prst="bentConnector3">
              <a:avLst>
                <a:gd name="adj1" fmla="val 50000"/>
              </a:avLst>
            </a:prstGeom>
            <a:ln w="15875">
              <a:solidFill>
                <a:srgbClr val="00FFFF"/>
              </a:solidFill>
              <a:headEnd type="ova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30" name="Chart 29">
            <a:extLst>
              <a:ext uri="{FF2B5EF4-FFF2-40B4-BE49-F238E27FC236}">
                <a16:creationId xmlns:a16="http://schemas.microsoft.com/office/drawing/2014/main" id="{9AA21201-0074-4A8D-B2C8-CB862984FD1C}"/>
              </a:ext>
            </a:extLst>
          </p:cNvPr>
          <p:cNvGraphicFramePr>
            <a:graphicFrameLocks/>
          </p:cNvGraphicFramePr>
          <p:nvPr>
            <p:extLst>
              <p:ext uri="{D42A27DB-BD31-4B8C-83A1-F6EECF244321}">
                <p14:modId xmlns:p14="http://schemas.microsoft.com/office/powerpoint/2010/main" val="223686578"/>
              </p:ext>
            </p:extLst>
          </p:nvPr>
        </p:nvGraphicFramePr>
        <p:xfrm>
          <a:off x="8809842" y="4799689"/>
          <a:ext cx="3048641" cy="1950912"/>
        </p:xfrm>
        <a:graphic>
          <a:graphicData uri="http://schemas.openxmlformats.org/drawingml/2006/chart">
            <c:chart xmlns:c="http://schemas.openxmlformats.org/drawingml/2006/chart" xmlns:r="http://schemas.openxmlformats.org/officeDocument/2006/relationships" r:id="rId4"/>
          </a:graphicData>
        </a:graphic>
      </p:graphicFrame>
      <p:sp>
        <p:nvSpPr>
          <p:cNvPr id="136" name="Title 1">
            <a:extLst>
              <a:ext uri="{FF2B5EF4-FFF2-40B4-BE49-F238E27FC236}">
                <a16:creationId xmlns:a16="http://schemas.microsoft.com/office/drawing/2014/main" id="{7DF86247-8047-4E69-96BB-1E6FA2905E3D}"/>
              </a:ext>
            </a:extLst>
          </p:cNvPr>
          <p:cNvSpPr txBox="1">
            <a:spLocks/>
          </p:cNvSpPr>
          <p:nvPr/>
        </p:nvSpPr>
        <p:spPr>
          <a:xfrm>
            <a:off x="-265863" y="6322004"/>
            <a:ext cx="2234514" cy="5078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800" b="1" kern="1200">
                <a:solidFill>
                  <a:schemeClr val="tx1">
                    <a:lumMod val="65000"/>
                    <a:lumOff val="35000"/>
                  </a:schemeClr>
                </a:solidFill>
                <a:latin typeface="+mj-lt"/>
                <a:ea typeface="+mj-ea"/>
                <a:cs typeface="+mj-cs"/>
              </a:defRPr>
            </a:lvl1pPr>
          </a:lstStyle>
          <a:p>
            <a:r>
              <a:rPr lang="en-US" sz="1400" b="0" i="1" u="sng" dirty="0">
                <a:solidFill>
                  <a:schemeClr val="tx1"/>
                </a:solidFill>
                <a:latin typeface="Faustina"/>
              </a:rPr>
              <a:t>Ref. Data: As of 2020</a:t>
            </a:r>
            <a:endParaRPr lang="en-US" sz="1400" b="0" i="1" u="sng" dirty="0">
              <a:solidFill>
                <a:schemeClr val="tx1"/>
              </a:solidFill>
            </a:endParaRPr>
          </a:p>
        </p:txBody>
      </p:sp>
      <p:sp>
        <p:nvSpPr>
          <p:cNvPr id="139" name="Rectangle: Rounded Corners 138">
            <a:extLst>
              <a:ext uri="{FF2B5EF4-FFF2-40B4-BE49-F238E27FC236}">
                <a16:creationId xmlns:a16="http://schemas.microsoft.com/office/drawing/2014/main" id="{DD58DD6A-AB4E-4DD5-BAC2-1842DED7F6BB}"/>
              </a:ext>
            </a:extLst>
          </p:cNvPr>
          <p:cNvSpPr/>
          <p:nvPr/>
        </p:nvSpPr>
        <p:spPr>
          <a:xfrm>
            <a:off x="221027" y="5398818"/>
            <a:ext cx="7055354" cy="770761"/>
          </a:xfrm>
          <a:prstGeom prst="roundRect">
            <a:avLst/>
          </a:prstGeom>
          <a:solidFill>
            <a:srgbClr val="00B050"/>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122">
            <a:extLst>
              <a:ext uri="{FF2B5EF4-FFF2-40B4-BE49-F238E27FC236}">
                <a16:creationId xmlns:a16="http://schemas.microsoft.com/office/drawing/2014/main" id="{2AD2E466-F821-47E1-947F-F20176C15794}"/>
              </a:ext>
            </a:extLst>
          </p:cNvPr>
          <p:cNvSpPr/>
          <p:nvPr/>
        </p:nvSpPr>
        <p:spPr>
          <a:xfrm>
            <a:off x="1773391" y="2044789"/>
            <a:ext cx="1205963" cy="3326436"/>
          </a:xfrm>
          <a:prstGeom prst="rect">
            <a:avLst/>
          </a:prstGeom>
          <a:solidFill>
            <a:srgbClr val="FFFF00"/>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Rounded Rectangle 3">
            <a:extLst>
              <a:ext uri="{FF2B5EF4-FFF2-40B4-BE49-F238E27FC236}">
                <a16:creationId xmlns:a16="http://schemas.microsoft.com/office/drawing/2014/main" id="{537E5EC2-63EF-482C-B72C-47B12398F679}"/>
              </a:ext>
            </a:extLst>
          </p:cNvPr>
          <p:cNvSpPr/>
          <p:nvPr/>
        </p:nvSpPr>
        <p:spPr>
          <a:xfrm>
            <a:off x="156349" y="2268986"/>
            <a:ext cx="1520628"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DAVAO AREA</a:t>
            </a:r>
            <a:endParaRPr lang="ko-KR" altLang="en-US" sz="1400" b="1" dirty="0">
              <a:solidFill>
                <a:schemeClr val="tx1"/>
              </a:solidFill>
              <a:latin typeface="Faustina"/>
            </a:endParaRPr>
          </a:p>
        </p:txBody>
      </p:sp>
      <p:grpSp>
        <p:nvGrpSpPr>
          <p:cNvPr id="11" name="Group 10">
            <a:extLst>
              <a:ext uri="{FF2B5EF4-FFF2-40B4-BE49-F238E27FC236}">
                <a16:creationId xmlns:a16="http://schemas.microsoft.com/office/drawing/2014/main" id="{E563E5BF-3808-4FE9-AFD9-0FE6731448D4}"/>
              </a:ext>
            </a:extLst>
          </p:cNvPr>
          <p:cNvGrpSpPr/>
          <p:nvPr/>
        </p:nvGrpSpPr>
        <p:grpSpPr>
          <a:xfrm>
            <a:off x="1966625" y="2251531"/>
            <a:ext cx="662741" cy="2896732"/>
            <a:chOff x="2309507" y="2264414"/>
            <a:chExt cx="628807" cy="2182635"/>
          </a:xfrm>
        </p:grpSpPr>
        <p:sp>
          <p:nvSpPr>
            <p:cNvPr id="15" name="TextBox 14">
              <a:extLst>
                <a:ext uri="{FF2B5EF4-FFF2-40B4-BE49-F238E27FC236}">
                  <a16:creationId xmlns:a16="http://schemas.microsoft.com/office/drawing/2014/main" id="{DC82A45E-D33A-425F-B3FA-8E411E0D5825}"/>
                </a:ext>
              </a:extLst>
            </p:cNvPr>
            <p:cNvSpPr txBox="1"/>
            <p:nvPr/>
          </p:nvSpPr>
          <p:spPr>
            <a:xfrm>
              <a:off x="2366762" y="2264414"/>
              <a:ext cx="538790" cy="278285"/>
            </a:xfrm>
            <a:prstGeom prst="rect">
              <a:avLst/>
            </a:prstGeom>
            <a:noFill/>
          </p:spPr>
          <p:txBody>
            <a:bodyPr wrap="square" rtlCol="0">
              <a:spAutoFit/>
            </a:bodyPr>
            <a:lstStyle/>
            <a:p>
              <a:r>
                <a:rPr lang="en-US" sz="1500" b="1" dirty="0">
                  <a:latin typeface="Faustina"/>
                  <a:cs typeface="Arial" panose="020B0604020202020204" pitchFamily="34" charset="0"/>
                </a:rPr>
                <a:t>     </a:t>
              </a:r>
              <a:r>
                <a:rPr lang="en-US" b="1" dirty="0">
                  <a:latin typeface="Faustina"/>
                  <a:cs typeface="Arial" panose="020B0604020202020204" pitchFamily="34" charset="0"/>
                </a:rPr>
                <a:t> 1</a:t>
              </a:r>
            </a:p>
          </p:txBody>
        </p:sp>
        <p:sp>
          <p:nvSpPr>
            <p:cNvPr id="16" name="TextBox 15">
              <a:extLst>
                <a:ext uri="{FF2B5EF4-FFF2-40B4-BE49-F238E27FC236}">
                  <a16:creationId xmlns:a16="http://schemas.microsoft.com/office/drawing/2014/main" id="{D6B7E8BE-FB5C-425A-9D34-3D5547E42A5B}"/>
                </a:ext>
              </a:extLst>
            </p:cNvPr>
            <p:cNvSpPr txBox="1"/>
            <p:nvPr/>
          </p:nvSpPr>
          <p:spPr>
            <a:xfrm>
              <a:off x="2338786" y="2891419"/>
              <a:ext cx="599528" cy="278285"/>
            </a:xfrm>
            <a:prstGeom prst="rect">
              <a:avLst/>
            </a:prstGeom>
            <a:noFill/>
          </p:spPr>
          <p:txBody>
            <a:bodyPr wrap="square" rtlCol="0">
              <a:spAutoFit/>
            </a:bodyPr>
            <a:lstStyle/>
            <a:p>
              <a:r>
                <a:rPr lang="en-US" b="1" dirty="0">
                  <a:latin typeface="Faustina"/>
                  <a:cs typeface="Arial" panose="020B0604020202020204" pitchFamily="34" charset="0"/>
                </a:rPr>
                <a:t> 133</a:t>
              </a:r>
            </a:p>
          </p:txBody>
        </p:sp>
        <p:sp>
          <p:nvSpPr>
            <p:cNvPr id="17" name="TextBox 16">
              <a:extLst>
                <a:ext uri="{FF2B5EF4-FFF2-40B4-BE49-F238E27FC236}">
                  <a16:creationId xmlns:a16="http://schemas.microsoft.com/office/drawing/2014/main" id="{322C56A1-C53F-4CE7-A4F9-F8264EB7F7FB}"/>
                </a:ext>
              </a:extLst>
            </p:cNvPr>
            <p:cNvSpPr txBox="1"/>
            <p:nvPr/>
          </p:nvSpPr>
          <p:spPr>
            <a:xfrm>
              <a:off x="2309507" y="3555604"/>
              <a:ext cx="606728" cy="278285"/>
            </a:xfrm>
            <a:prstGeom prst="rect">
              <a:avLst/>
            </a:prstGeom>
            <a:noFill/>
          </p:spPr>
          <p:txBody>
            <a:bodyPr wrap="square" rtlCol="0">
              <a:spAutoFit/>
            </a:bodyPr>
            <a:lstStyle/>
            <a:p>
              <a:r>
                <a:rPr lang="en-US" b="1" dirty="0">
                  <a:latin typeface="Faustina"/>
                  <a:cs typeface="Arial" panose="020B0604020202020204" pitchFamily="34" charset="0"/>
                </a:rPr>
                <a:t>   95</a:t>
              </a:r>
            </a:p>
          </p:txBody>
        </p:sp>
        <p:sp>
          <p:nvSpPr>
            <p:cNvPr id="18" name="TextBox 17">
              <a:extLst>
                <a:ext uri="{FF2B5EF4-FFF2-40B4-BE49-F238E27FC236}">
                  <a16:creationId xmlns:a16="http://schemas.microsoft.com/office/drawing/2014/main" id="{01BEE642-FF9B-43D5-B762-88CC4B88BB49}"/>
                </a:ext>
              </a:extLst>
            </p:cNvPr>
            <p:cNvSpPr txBox="1"/>
            <p:nvPr/>
          </p:nvSpPr>
          <p:spPr>
            <a:xfrm>
              <a:off x="2316020" y="4168764"/>
              <a:ext cx="586445" cy="278285"/>
            </a:xfrm>
            <a:prstGeom prst="rect">
              <a:avLst/>
            </a:prstGeom>
            <a:noFill/>
          </p:spPr>
          <p:txBody>
            <a:bodyPr wrap="square" rtlCol="0">
              <a:spAutoFit/>
            </a:bodyPr>
            <a:lstStyle/>
            <a:p>
              <a:r>
                <a:rPr lang="en-US" b="1" dirty="0">
                  <a:latin typeface="Faustina"/>
                  <a:cs typeface="Arial" panose="020B0604020202020204" pitchFamily="34" charset="0"/>
                </a:rPr>
                <a:t>   67</a:t>
              </a:r>
            </a:p>
          </p:txBody>
        </p:sp>
      </p:grpSp>
      <p:cxnSp>
        <p:nvCxnSpPr>
          <p:cNvPr id="29" name="Straight Connector 28">
            <a:extLst>
              <a:ext uri="{FF2B5EF4-FFF2-40B4-BE49-F238E27FC236}">
                <a16:creationId xmlns:a16="http://schemas.microsoft.com/office/drawing/2014/main" id="{6CEDD446-9676-4481-BDDA-5AC5A00051FA}"/>
              </a:ext>
            </a:extLst>
          </p:cNvPr>
          <p:cNvCxnSpPr>
            <a:cxnSpLocks/>
          </p:cNvCxnSpPr>
          <p:nvPr/>
        </p:nvCxnSpPr>
        <p:spPr>
          <a:xfrm>
            <a:off x="238132" y="2044789"/>
            <a:ext cx="7021145" cy="0"/>
          </a:xfrm>
          <a:prstGeom prst="line">
            <a:avLst/>
          </a:prstGeom>
        </p:spPr>
        <p:style>
          <a:lnRef idx="3">
            <a:schemeClr val="accent5"/>
          </a:lnRef>
          <a:fillRef idx="0">
            <a:schemeClr val="accent5"/>
          </a:fillRef>
          <a:effectRef idx="2">
            <a:schemeClr val="accent5"/>
          </a:effectRef>
          <a:fontRef idx="minor">
            <a:schemeClr val="tx1"/>
          </a:fontRef>
        </p:style>
      </p:cxnSp>
      <p:sp>
        <p:nvSpPr>
          <p:cNvPr id="20" name="Rounded Rectangle 3">
            <a:extLst>
              <a:ext uri="{FF2B5EF4-FFF2-40B4-BE49-F238E27FC236}">
                <a16:creationId xmlns:a16="http://schemas.microsoft.com/office/drawing/2014/main" id="{BBF5ECF1-3539-4B4D-9D17-0D357127193C}"/>
              </a:ext>
            </a:extLst>
          </p:cNvPr>
          <p:cNvSpPr/>
          <p:nvPr/>
        </p:nvSpPr>
        <p:spPr>
          <a:xfrm>
            <a:off x="156349" y="3117924"/>
            <a:ext cx="1517280"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300" b="1" dirty="0">
                <a:solidFill>
                  <a:schemeClr val="tx1"/>
                </a:solidFill>
                <a:latin typeface="Faustina"/>
              </a:rPr>
              <a:t>KIDAPAWAN CITY</a:t>
            </a:r>
            <a:endParaRPr lang="ko-KR" altLang="en-US" sz="1300" b="1" dirty="0">
              <a:solidFill>
                <a:schemeClr val="tx1"/>
              </a:solidFill>
              <a:latin typeface="Faustina"/>
            </a:endParaRPr>
          </a:p>
        </p:txBody>
      </p:sp>
      <p:sp>
        <p:nvSpPr>
          <p:cNvPr id="21" name="Rounded Rectangle 3">
            <a:extLst>
              <a:ext uri="{FF2B5EF4-FFF2-40B4-BE49-F238E27FC236}">
                <a16:creationId xmlns:a16="http://schemas.microsoft.com/office/drawing/2014/main" id="{2E0C2439-9421-4F83-BF0D-2A27FEF03F9E}"/>
              </a:ext>
            </a:extLst>
          </p:cNvPr>
          <p:cNvSpPr/>
          <p:nvPr/>
        </p:nvSpPr>
        <p:spPr>
          <a:xfrm>
            <a:off x="156348" y="3980701"/>
            <a:ext cx="1517281"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MAGPET</a:t>
            </a:r>
            <a:endParaRPr lang="ko-KR" altLang="en-US" sz="1400" b="1" dirty="0">
              <a:solidFill>
                <a:schemeClr val="tx1"/>
              </a:solidFill>
              <a:latin typeface="Faustina"/>
            </a:endParaRPr>
          </a:p>
        </p:txBody>
      </p:sp>
      <p:sp>
        <p:nvSpPr>
          <p:cNvPr id="24" name="Rounded Rectangle 3">
            <a:extLst>
              <a:ext uri="{FF2B5EF4-FFF2-40B4-BE49-F238E27FC236}">
                <a16:creationId xmlns:a16="http://schemas.microsoft.com/office/drawing/2014/main" id="{44FBEAF9-366F-40C4-AF51-678F9EDBA3EB}"/>
              </a:ext>
            </a:extLst>
          </p:cNvPr>
          <p:cNvSpPr/>
          <p:nvPr/>
        </p:nvSpPr>
        <p:spPr>
          <a:xfrm>
            <a:off x="156348" y="4775975"/>
            <a:ext cx="1517282"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MAKILALA</a:t>
            </a:r>
            <a:endParaRPr lang="ko-KR" altLang="en-US" sz="1400" b="1" dirty="0">
              <a:solidFill>
                <a:schemeClr val="tx1"/>
              </a:solidFill>
              <a:latin typeface="Faustina"/>
            </a:endParaRPr>
          </a:p>
        </p:txBody>
      </p:sp>
      <p:grpSp>
        <p:nvGrpSpPr>
          <p:cNvPr id="28" name="Group 27">
            <a:extLst>
              <a:ext uri="{FF2B5EF4-FFF2-40B4-BE49-F238E27FC236}">
                <a16:creationId xmlns:a16="http://schemas.microsoft.com/office/drawing/2014/main" id="{C38E5DBE-EA28-4B44-A97E-70D066D03101}"/>
              </a:ext>
            </a:extLst>
          </p:cNvPr>
          <p:cNvGrpSpPr/>
          <p:nvPr/>
        </p:nvGrpSpPr>
        <p:grpSpPr>
          <a:xfrm>
            <a:off x="244868" y="1492834"/>
            <a:ext cx="7055354" cy="409066"/>
            <a:chOff x="153104" y="1488836"/>
            <a:chExt cx="7391521" cy="409066"/>
          </a:xfrm>
        </p:grpSpPr>
        <p:sp>
          <p:nvSpPr>
            <p:cNvPr id="31" name="Rounded Rectangle 3">
              <a:extLst>
                <a:ext uri="{FF2B5EF4-FFF2-40B4-BE49-F238E27FC236}">
                  <a16:creationId xmlns:a16="http://schemas.microsoft.com/office/drawing/2014/main" id="{4DC2107A-7B1B-4CD7-80E5-5277D9237E05}"/>
                </a:ext>
              </a:extLst>
            </p:cNvPr>
            <p:cNvSpPr/>
            <p:nvPr/>
          </p:nvSpPr>
          <p:spPr>
            <a:xfrm>
              <a:off x="153104" y="1516250"/>
              <a:ext cx="1432109" cy="352419"/>
            </a:xfrm>
            <a:prstGeom prst="roundRect">
              <a:avLst>
                <a:gd name="adj" fmla="val 50000"/>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MAFI AOR</a:t>
              </a:r>
              <a:endParaRPr lang="ko-KR" altLang="en-US" sz="1500" b="1" dirty="0">
                <a:solidFill>
                  <a:schemeClr val="tx1"/>
                </a:solidFill>
                <a:latin typeface="Faustina"/>
              </a:endParaRPr>
            </a:p>
          </p:txBody>
        </p:sp>
        <p:sp>
          <p:nvSpPr>
            <p:cNvPr id="48" name="Rounded Rectangle 3">
              <a:extLst>
                <a:ext uri="{FF2B5EF4-FFF2-40B4-BE49-F238E27FC236}">
                  <a16:creationId xmlns:a16="http://schemas.microsoft.com/office/drawing/2014/main" id="{31DA4786-CB16-423E-B571-82FAC46EF68E}"/>
                </a:ext>
              </a:extLst>
            </p:cNvPr>
            <p:cNvSpPr/>
            <p:nvPr/>
          </p:nvSpPr>
          <p:spPr>
            <a:xfrm>
              <a:off x="6112518" y="1488836"/>
              <a:ext cx="1432107" cy="409066"/>
            </a:xfrm>
            <a:prstGeom prst="roundRect">
              <a:avLst>
                <a:gd name="adj" fmla="val 50000"/>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EXISTING</a:t>
              </a:r>
              <a:endParaRPr lang="ko-KR" altLang="en-US" sz="1500" b="1" dirty="0">
                <a:solidFill>
                  <a:schemeClr val="tx1"/>
                </a:solidFill>
                <a:latin typeface="Faustina"/>
              </a:endParaRPr>
            </a:p>
          </p:txBody>
        </p:sp>
        <p:sp>
          <p:nvSpPr>
            <p:cNvPr id="25" name="Rounded Rectangle 3">
              <a:extLst>
                <a:ext uri="{FF2B5EF4-FFF2-40B4-BE49-F238E27FC236}">
                  <a16:creationId xmlns:a16="http://schemas.microsoft.com/office/drawing/2014/main" id="{8E418D25-3B25-4F97-87FE-1CC5B0FFA163}"/>
                </a:ext>
              </a:extLst>
            </p:cNvPr>
            <p:cNvSpPr/>
            <p:nvPr/>
          </p:nvSpPr>
          <p:spPr>
            <a:xfrm>
              <a:off x="1659177" y="1508177"/>
              <a:ext cx="1432108" cy="352419"/>
            </a:xfrm>
            <a:prstGeom prst="roundRect">
              <a:avLst>
                <a:gd name="adj" fmla="val 50000"/>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GRANTEES</a:t>
              </a:r>
              <a:endParaRPr lang="ko-KR" altLang="en-US" sz="1500" b="1" dirty="0">
                <a:solidFill>
                  <a:schemeClr val="tx1"/>
                </a:solidFill>
                <a:latin typeface="Faustina"/>
              </a:endParaRPr>
            </a:p>
          </p:txBody>
        </p:sp>
        <p:sp>
          <p:nvSpPr>
            <p:cNvPr id="26" name="Rounded Rectangle 3">
              <a:extLst>
                <a:ext uri="{FF2B5EF4-FFF2-40B4-BE49-F238E27FC236}">
                  <a16:creationId xmlns:a16="http://schemas.microsoft.com/office/drawing/2014/main" id="{3B2F1F37-ED57-48D3-ABA2-ADC66ECFF41F}"/>
                </a:ext>
              </a:extLst>
            </p:cNvPr>
            <p:cNvSpPr/>
            <p:nvPr/>
          </p:nvSpPr>
          <p:spPr>
            <a:xfrm>
              <a:off x="3149428" y="1521476"/>
              <a:ext cx="1432108" cy="352419"/>
            </a:xfrm>
            <a:prstGeom prst="roundRect">
              <a:avLst>
                <a:gd name="adj" fmla="val 50000"/>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TERMINATED</a:t>
              </a:r>
              <a:endParaRPr lang="ko-KR" altLang="en-US" sz="1500" b="1" dirty="0">
                <a:solidFill>
                  <a:schemeClr val="tx1"/>
                </a:solidFill>
                <a:latin typeface="Faustina"/>
              </a:endParaRPr>
            </a:p>
          </p:txBody>
        </p:sp>
        <p:sp>
          <p:nvSpPr>
            <p:cNvPr id="27" name="Rounded Rectangle 3">
              <a:extLst>
                <a:ext uri="{FF2B5EF4-FFF2-40B4-BE49-F238E27FC236}">
                  <a16:creationId xmlns:a16="http://schemas.microsoft.com/office/drawing/2014/main" id="{612B4DFC-BCEF-4686-A1CB-958642D8C935}"/>
                </a:ext>
              </a:extLst>
            </p:cNvPr>
            <p:cNvSpPr/>
            <p:nvPr/>
          </p:nvSpPr>
          <p:spPr>
            <a:xfrm>
              <a:off x="4632567" y="1508176"/>
              <a:ext cx="1432108" cy="352419"/>
            </a:xfrm>
            <a:prstGeom prst="roundRect">
              <a:avLst>
                <a:gd name="adj" fmla="val 50000"/>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GRADUATES</a:t>
              </a:r>
              <a:endParaRPr lang="ko-KR" altLang="en-US" sz="1500" b="1" dirty="0">
                <a:solidFill>
                  <a:schemeClr val="tx1"/>
                </a:solidFill>
                <a:latin typeface="Faustina"/>
              </a:endParaRPr>
            </a:p>
          </p:txBody>
        </p:sp>
      </p:grpSp>
      <p:grpSp>
        <p:nvGrpSpPr>
          <p:cNvPr id="84" name="Group 83">
            <a:extLst>
              <a:ext uri="{FF2B5EF4-FFF2-40B4-BE49-F238E27FC236}">
                <a16:creationId xmlns:a16="http://schemas.microsoft.com/office/drawing/2014/main" id="{B56FF0A5-B33E-4D2B-9C2B-E882AEB5E721}"/>
              </a:ext>
            </a:extLst>
          </p:cNvPr>
          <p:cNvGrpSpPr/>
          <p:nvPr/>
        </p:nvGrpSpPr>
        <p:grpSpPr>
          <a:xfrm>
            <a:off x="3477425" y="2251531"/>
            <a:ext cx="645387" cy="2850565"/>
            <a:chOff x="2328969" y="2264414"/>
            <a:chExt cx="612342" cy="2147849"/>
          </a:xfrm>
        </p:grpSpPr>
        <p:sp>
          <p:nvSpPr>
            <p:cNvPr id="85" name="TextBox 84">
              <a:extLst>
                <a:ext uri="{FF2B5EF4-FFF2-40B4-BE49-F238E27FC236}">
                  <a16:creationId xmlns:a16="http://schemas.microsoft.com/office/drawing/2014/main" id="{2D9290EA-C147-481A-9D2A-01514FC5C343}"/>
                </a:ext>
              </a:extLst>
            </p:cNvPr>
            <p:cNvSpPr txBox="1"/>
            <p:nvPr/>
          </p:nvSpPr>
          <p:spPr>
            <a:xfrm>
              <a:off x="2366762" y="2264414"/>
              <a:ext cx="538790" cy="243499"/>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86" name="TextBox 85">
              <a:extLst>
                <a:ext uri="{FF2B5EF4-FFF2-40B4-BE49-F238E27FC236}">
                  <a16:creationId xmlns:a16="http://schemas.microsoft.com/office/drawing/2014/main" id="{3B6C86B2-B346-4283-8C6F-517322CF9936}"/>
                </a:ext>
              </a:extLst>
            </p:cNvPr>
            <p:cNvSpPr txBox="1"/>
            <p:nvPr/>
          </p:nvSpPr>
          <p:spPr>
            <a:xfrm>
              <a:off x="2338786" y="2891419"/>
              <a:ext cx="599528" cy="243499"/>
            </a:xfrm>
            <a:prstGeom prst="rect">
              <a:avLst/>
            </a:prstGeom>
            <a:noFill/>
          </p:spPr>
          <p:txBody>
            <a:bodyPr wrap="square" rtlCol="0">
              <a:spAutoFit/>
            </a:bodyPr>
            <a:lstStyle/>
            <a:p>
              <a:r>
                <a:rPr lang="en-US" sz="1500" b="1" dirty="0">
                  <a:latin typeface="Faustina"/>
                  <a:cs typeface="Arial" panose="020B0604020202020204" pitchFamily="34" charset="0"/>
                </a:rPr>
                <a:t>    33</a:t>
              </a:r>
            </a:p>
          </p:txBody>
        </p:sp>
        <p:sp>
          <p:nvSpPr>
            <p:cNvPr id="105" name="TextBox 104">
              <a:extLst>
                <a:ext uri="{FF2B5EF4-FFF2-40B4-BE49-F238E27FC236}">
                  <a16:creationId xmlns:a16="http://schemas.microsoft.com/office/drawing/2014/main" id="{059EAADC-4622-40AA-9BCF-E93B0C656891}"/>
                </a:ext>
              </a:extLst>
            </p:cNvPr>
            <p:cNvSpPr txBox="1"/>
            <p:nvPr/>
          </p:nvSpPr>
          <p:spPr>
            <a:xfrm>
              <a:off x="2334583" y="3555604"/>
              <a:ext cx="606728" cy="243499"/>
            </a:xfrm>
            <a:prstGeom prst="rect">
              <a:avLst/>
            </a:prstGeom>
            <a:noFill/>
          </p:spPr>
          <p:txBody>
            <a:bodyPr wrap="square" rtlCol="0">
              <a:spAutoFit/>
            </a:bodyPr>
            <a:lstStyle/>
            <a:p>
              <a:r>
                <a:rPr lang="en-US" sz="1500" b="1" dirty="0">
                  <a:latin typeface="Faustina"/>
                  <a:cs typeface="Arial" panose="020B0604020202020204" pitchFamily="34" charset="0"/>
                </a:rPr>
                <a:t>    23</a:t>
              </a:r>
            </a:p>
          </p:txBody>
        </p:sp>
        <p:sp>
          <p:nvSpPr>
            <p:cNvPr id="106" name="TextBox 105">
              <a:extLst>
                <a:ext uri="{FF2B5EF4-FFF2-40B4-BE49-F238E27FC236}">
                  <a16:creationId xmlns:a16="http://schemas.microsoft.com/office/drawing/2014/main" id="{EDF9E654-E40E-45E8-B6F3-BF65F316BBC2}"/>
                </a:ext>
              </a:extLst>
            </p:cNvPr>
            <p:cNvSpPr txBox="1"/>
            <p:nvPr/>
          </p:nvSpPr>
          <p:spPr>
            <a:xfrm>
              <a:off x="2328969" y="4168764"/>
              <a:ext cx="586445" cy="243499"/>
            </a:xfrm>
            <a:prstGeom prst="rect">
              <a:avLst/>
            </a:prstGeom>
            <a:noFill/>
          </p:spPr>
          <p:txBody>
            <a:bodyPr wrap="square" rtlCol="0">
              <a:spAutoFit/>
            </a:bodyPr>
            <a:lstStyle/>
            <a:p>
              <a:r>
                <a:rPr lang="en-US" sz="1500" b="1" dirty="0">
                  <a:latin typeface="Faustina"/>
                  <a:cs typeface="Arial" panose="020B0604020202020204" pitchFamily="34" charset="0"/>
                </a:rPr>
                <a:t>    14</a:t>
              </a:r>
            </a:p>
          </p:txBody>
        </p:sp>
      </p:grpSp>
      <p:grpSp>
        <p:nvGrpSpPr>
          <p:cNvPr id="107" name="Group 106">
            <a:extLst>
              <a:ext uri="{FF2B5EF4-FFF2-40B4-BE49-F238E27FC236}">
                <a16:creationId xmlns:a16="http://schemas.microsoft.com/office/drawing/2014/main" id="{C53B5654-846A-4EED-9D18-F207F8C1CDE7}"/>
              </a:ext>
            </a:extLst>
          </p:cNvPr>
          <p:cNvGrpSpPr/>
          <p:nvPr/>
        </p:nvGrpSpPr>
        <p:grpSpPr>
          <a:xfrm>
            <a:off x="4904207" y="2251531"/>
            <a:ext cx="663607" cy="2850565"/>
            <a:chOff x="2308685" y="2264414"/>
            <a:chExt cx="629629" cy="2147849"/>
          </a:xfrm>
        </p:grpSpPr>
        <p:sp>
          <p:nvSpPr>
            <p:cNvPr id="108" name="TextBox 107">
              <a:extLst>
                <a:ext uri="{FF2B5EF4-FFF2-40B4-BE49-F238E27FC236}">
                  <a16:creationId xmlns:a16="http://schemas.microsoft.com/office/drawing/2014/main" id="{8DE4BBD6-04AF-4E9D-8778-C88705421167}"/>
                </a:ext>
              </a:extLst>
            </p:cNvPr>
            <p:cNvSpPr txBox="1"/>
            <p:nvPr/>
          </p:nvSpPr>
          <p:spPr>
            <a:xfrm>
              <a:off x="2352991" y="2264414"/>
              <a:ext cx="538790" cy="243499"/>
            </a:xfrm>
            <a:prstGeom prst="rect">
              <a:avLst/>
            </a:prstGeom>
            <a:noFill/>
          </p:spPr>
          <p:txBody>
            <a:bodyPr wrap="square" rtlCol="0">
              <a:spAutoFit/>
            </a:bodyPr>
            <a:lstStyle/>
            <a:p>
              <a:r>
                <a:rPr lang="en-US" sz="1500" b="1" dirty="0">
                  <a:latin typeface="Faustina"/>
                  <a:cs typeface="Arial" panose="020B0604020202020204" pitchFamily="34" charset="0"/>
                </a:rPr>
                <a:t>      1</a:t>
              </a:r>
            </a:p>
          </p:txBody>
        </p:sp>
        <p:sp>
          <p:nvSpPr>
            <p:cNvPr id="109" name="TextBox 108">
              <a:extLst>
                <a:ext uri="{FF2B5EF4-FFF2-40B4-BE49-F238E27FC236}">
                  <a16:creationId xmlns:a16="http://schemas.microsoft.com/office/drawing/2014/main" id="{183645CF-F513-4BCC-BE30-B297BA03F390}"/>
                </a:ext>
              </a:extLst>
            </p:cNvPr>
            <p:cNvSpPr txBox="1"/>
            <p:nvPr/>
          </p:nvSpPr>
          <p:spPr>
            <a:xfrm>
              <a:off x="2338786" y="2891419"/>
              <a:ext cx="599528" cy="243499"/>
            </a:xfrm>
            <a:prstGeom prst="rect">
              <a:avLst/>
            </a:prstGeom>
            <a:noFill/>
          </p:spPr>
          <p:txBody>
            <a:bodyPr wrap="square" rtlCol="0">
              <a:spAutoFit/>
            </a:bodyPr>
            <a:lstStyle/>
            <a:p>
              <a:r>
                <a:rPr lang="en-US" sz="1500" b="1" dirty="0">
                  <a:latin typeface="Faustina"/>
                  <a:cs typeface="Arial" panose="020B0604020202020204" pitchFamily="34" charset="0"/>
                </a:rPr>
                <a:t>    91</a:t>
              </a:r>
            </a:p>
          </p:txBody>
        </p:sp>
        <p:sp>
          <p:nvSpPr>
            <p:cNvPr id="110" name="TextBox 109">
              <a:extLst>
                <a:ext uri="{FF2B5EF4-FFF2-40B4-BE49-F238E27FC236}">
                  <a16:creationId xmlns:a16="http://schemas.microsoft.com/office/drawing/2014/main" id="{E4ADABC6-E732-4251-8710-322D6ECB8983}"/>
                </a:ext>
              </a:extLst>
            </p:cNvPr>
            <p:cNvSpPr txBox="1"/>
            <p:nvPr/>
          </p:nvSpPr>
          <p:spPr>
            <a:xfrm>
              <a:off x="2308685" y="3555604"/>
              <a:ext cx="606728" cy="243499"/>
            </a:xfrm>
            <a:prstGeom prst="rect">
              <a:avLst/>
            </a:prstGeom>
            <a:noFill/>
          </p:spPr>
          <p:txBody>
            <a:bodyPr wrap="square" rtlCol="0">
              <a:spAutoFit/>
            </a:bodyPr>
            <a:lstStyle/>
            <a:p>
              <a:r>
                <a:rPr lang="en-US" sz="1500" b="1" dirty="0">
                  <a:latin typeface="Faustina"/>
                  <a:cs typeface="Arial" panose="020B0604020202020204" pitchFamily="34" charset="0"/>
                </a:rPr>
                <a:t>    69</a:t>
              </a:r>
            </a:p>
          </p:txBody>
        </p:sp>
        <p:sp>
          <p:nvSpPr>
            <p:cNvPr id="111" name="TextBox 110">
              <a:extLst>
                <a:ext uri="{FF2B5EF4-FFF2-40B4-BE49-F238E27FC236}">
                  <a16:creationId xmlns:a16="http://schemas.microsoft.com/office/drawing/2014/main" id="{35BCF396-C179-4027-A3F3-69E72852DB4A}"/>
                </a:ext>
              </a:extLst>
            </p:cNvPr>
            <p:cNvSpPr txBox="1"/>
            <p:nvPr/>
          </p:nvSpPr>
          <p:spPr>
            <a:xfrm>
              <a:off x="2328969" y="4168764"/>
              <a:ext cx="586445" cy="243499"/>
            </a:xfrm>
            <a:prstGeom prst="rect">
              <a:avLst/>
            </a:prstGeom>
            <a:noFill/>
          </p:spPr>
          <p:txBody>
            <a:bodyPr wrap="square" rtlCol="0">
              <a:spAutoFit/>
            </a:bodyPr>
            <a:lstStyle/>
            <a:p>
              <a:r>
                <a:rPr lang="en-US" sz="1500" b="1" dirty="0">
                  <a:latin typeface="Faustina"/>
                  <a:cs typeface="Arial" panose="020B0604020202020204" pitchFamily="34" charset="0"/>
                </a:rPr>
                <a:t>   46</a:t>
              </a:r>
            </a:p>
          </p:txBody>
        </p:sp>
      </p:grpSp>
      <p:grpSp>
        <p:nvGrpSpPr>
          <p:cNvPr id="112" name="Group 111">
            <a:extLst>
              <a:ext uri="{FF2B5EF4-FFF2-40B4-BE49-F238E27FC236}">
                <a16:creationId xmlns:a16="http://schemas.microsoft.com/office/drawing/2014/main" id="{BD85B5B6-EB68-4921-AFC7-BE967DD0D915}"/>
              </a:ext>
            </a:extLst>
          </p:cNvPr>
          <p:cNvGrpSpPr/>
          <p:nvPr/>
        </p:nvGrpSpPr>
        <p:grpSpPr>
          <a:xfrm>
            <a:off x="6366598" y="2268986"/>
            <a:ext cx="677255" cy="2850565"/>
            <a:chOff x="2295736" y="2264414"/>
            <a:chExt cx="642578" cy="2147849"/>
          </a:xfrm>
        </p:grpSpPr>
        <p:sp>
          <p:nvSpPr>
            <p:cNvPr id="113" name="TextBox 112">
              <a:extLst>
                <a:ext uri="{FF2B5EF4-FFF2-40B4-BE49-F238E27FC236}">
                  <a16:creationId xmlns:a16="http://schemas.microsoft.com/office/drawing/2014/main" id="{BC5C3327-E8F6-40B1-9A9D-EB502F211505}"/>
                </a:ext>
              </a:extLst>
            </p:cNvPr>
            <p:cNvSpPr txBox="1"/>
            <p:nvPr/>
          </p:nvSpPr>
          <p:spPr>
            <a:xfrm>
              <a:off x="2366762" y="2264414"/>
              <a:ext cx="538790" cy="243499"/>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114" name="TextBox 113">
              <a:extLst>
                <a:ext uri="{FF2B5EF4-FFF2-40B4-BE49-F238E27FC236}">
                  <a16:creationId xmlns:a16="http://schemas.microsoft.com/office/drawing/2014/main" id="{61E4AB15-10C4-43C4-BD86-08AA5FFD3573}"/>
                </a:ext>
              </a:extLst>
            </p:cNvPr>
            <p:cNvSpPr txBox="1"/>
            <p:nvPr/>
          </p:nvSpPr>
          <p:spPr>
            <a:xfrm>
              <a:off x="2338786" y="2891419"/>
              <a:ext cx="599528" cy="243499"/>
            </a:xfrm>
            <a:prstGeom prst="rect">
              <a:avLst/>
            </a:prstGeom>
            <a:noFill/>
          </p:spPr>
          <p:txBody>
            <a:bodyPr wrap="square" rtlCol="0">
              <a:spAutoFit/>
            </a:bodyPr>
            <a:lstStyle/>
            <a:p>
              <a:r>
                <a:rPr lang="en-US" sz="1500" b="1" dirty="0">
                  <a:latin typeface="Faustina"/>
                  <a:cs typeface="Arial" panose="020B0604020202020204" pitchFamily="34" charset="0"/>
                </a:rPr>
                <a:t>      9</a:t>
              </a:r>
            </a:p>
          </p:txBody>
        </p:sp>
        <p:sp>
          <p:nvSpPr>
            <p:cNvPr id="115" name="TextBox 114">
              <a:extLst>
                <a:ext uri="{FF2B5EF4-FFF2-40B4-BE49-F238E27FC236}">
                  <a16:creationId xmlns:a16="http://schemas.microsoft.com/office/drawing/2014/main" id="{0B20A165-439E-4385-AB75-06928D062027}"/>
                </a:ext>
              </a:extLst>
            </p:cNvPr>
            <p:cNvSpPr txBox="1"/>
            <p:nvPr/>
          </p:nvSpPr>
          <p:spPr>
            <a:xfrm>
              <a:off x="2295736" y="3555604"/>
              <a:ext cx="606728" cy="243499"/>
            </a:xfrm>
            <a:prstGeom prst="rect">
              <a:avLst/>
            </a:prstGeom>
            <a:noFill/>
          </p:spPr>
          <p:txBody>
            <a:bodyPr wrap="square" rtlCol="0">
              <a:spAutoFit/>
            </a:bodyPr>
            <a:lstStyle/>
            <a:p>
              <a:r>
                <a:rPr lang="en-US" sz="1500" b="1" dirty="0">
                  <a:latin typeface="Faustina"/>
                  <a:cs typeface="Arial" panose="020B0604020202020204" pitchFamily="34" charset="0"/>
                </a:rPr>
                <a:t>      3</a:t>
              </a:r>
            </a:p>
          </p:txBody>
        </p:sp>
        <p:sp>
          <p:nvSpPr>
            <p:cNvPr id="116" name="TextBox 115">
              <a:extLst>
                <a:ext uri="{FF2B5EF4-FFF2-40B4-BE49-F238E27FC236}">
                  <a16:creationId xmlns:a16="http://schemas.microsoft.com/office/drawing/2014/main" id="{8B59DED3-0CC9-4A07-95B8-56A39811638B}"/>
                </a:ext>
              </a:extLst>
            </p:cNvPr>
            <p:cNvSpPr txBox="1"/>
            <p:nvPr/>
          </p:nvSpPr>
          <p:spPr>
            <a:xfrm>
              <a:off x="2316020" y="4168764"/>
              <a:ext cx="586445" cy="243499"/>
            </a:xfrm>
            <a:prstGeom prst="rect">
              <a:avLst/>
            </a:prstGeom>
            <a:noFill/>
          </p:spPr>
          <p:txBody>
            <a:bodyPr wrap="square" rtlCol="0">
              <a:spAutoFit/>
            </a:bodyPr>
            <a:lstStyle/>
            <a:p>
              <a:r>
                <a:rPr lang="en-US" sz="1500" b="1" dirty="0">
                  <a:latin typeface="Faustina"/>
                  <a:cs typeface="Arial" panose="020B0604020202020204" pitchFamily="34" charset="0"/>
                </a:rPr>
                <a:t>     7</a:t>
              </a:r>
            </a:p>
          </p:txBody>
        </p:sp>
      </p:grpSp>
      <p:cxnSp>
        <p:nvCxnSpPr>
          <p:cNvPr id="47" name="Straight Connector 46">
            <a:extLst>
              <a:ext uri="{FF2B5EF4-FFF2-40B4-BE49-F238E27FC236}">
                <a16:creationId xmlns:a16="http://schemas.microsoft.com/office/drawing/2014/main" id="{B9EB9478-6E25-4439-83A5-A82A5E0362D8}"/>
              </a:ext>
            </a:extLst>
          </p:cNvPr>
          <p:cNvCxnSpPr>
            <a:cxnSpLocks/>
          </p:cNvCxnSpPr>
          <p:nvPr/>
        </p:nvCxnSpPr>
        <p:spPr>
          <a:xfrm>
            <a:off x="240404" y="2852285"/>
            <a:ext cx="7021145"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49" name="Straight Connector 48">
            <a:extLst>
              <a:ext uri="{FF2B5EF4-FFF2-40B4-BE49-F238E27FC236}">
                <a16:creationId xmlns:a16="http://schemas.microsoft.com/office/drawing/2014/main" id="{42F1885E-47A9-4A27-AD1C-EB220060BEF3}"/>
              </a:ext>
            </a:extLst>
          </p:cNvPr>
          <p:cNvCxnSpPr>
            <a:cxnSpLocks/>
          </p:cNvCxnSpPr>
          <p:nvPr/>
        </p:nvCxnSpPr>
        <p:spPr>
          <a:xfrm>
            <a:off x="238236" y="3728353"/>
            <a:ext cx="7021145"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0" name="Straight Connector 49">
            <a:extLst>
              <a:ext uri="{FF2B5EF4-FFF2-40B4-BE49-F238E27FC236}">
                <a16:creationId xmlns:a16="http://schemas.microsoft.com/office/drawing/2014/main" id="{98EDE336-4D5A-4231-B4D4-A4903374CBF9}"/>
              </a:ext>
            </a:extLst>
          </p:cNvPr>
          <p:cNvCxnSpPr>
            <a:cxnSpLocks/>
          </p:cNvCxnSpPr>
          <p:nvPr/>
        </p:nvCxnSpPr>
        <p:spPr>
          <a:xfrm>
            <a:off x="246650" y="4564044"/>
            <a:ext cx="7021145"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2" name="Straight Connector 51">
            <a:extLst>
              <a:ext uri="{FF2B5EF4-FFF2-40B4-BE49-F238E27FC236}">
                <a16:creationId xmlns:a16="http://schemas.microsoft.com/office/drawing/2014/main" id="{F6B9677A-F9E1-4F86-8473-4605B2561198}"/>
              </a:ext>
            </a:extLst>
          </p:cNvPr>
          <p:cNvCxnSpPr>
            <a:cxnSpLocks/>
          </p:cNvCxnSpPr>
          <p:nvPr/>
        </p:nvCxnSpPr>
        <p:spPr>
          <a:xfrm>
            <a:off x="238236" y="5377892"/>
            <a:ext cx="7021145" cy="0"/>
          </a:xfrm>
          <a:prstGeom prst="line">
            <a:avLst/>
          </a:prstGeom>
        </p:spPr>
        <p:style>
          <a:lnRef idx="3">
            <a:schemeClr val="accent5"/>
          </a:lnRef>
          <a:fillRef idx="0">
            <a:schemeClr val="accent5"/>
          </a:fillRef>
          <a:effectRef idx="2">
            <a:schemeClr val="accent5"/>
          </a:effectRef>
          <a:fontRef idx="minor">
            <a:schemeClr val="tx1"/>
          </a:fontRef>
        </p:style>
      </p:cxnSp>
      <p:sp>
        <p:nvSpPr>
          <p:cNvPr id="62" name="Rectangle 61">
            <a:extLst>
              <a:ext uri="{FF2B5EF4-FFF2-40B4-BE49-F238E27FC236}">
                <a16:creationId xmlns:a16="http://schemas.microsoft.com/office/drawing/2014/main" id="{7329F2CE-ED41-462E-A278-853F85871C1B}"/>
              </a:ext>
            </a:extLst>
          </p:cNvPr>
          <p:cNvSpPr/>
          <p:nvPr/>
        </p:nvSpPr>
        <p:spPr>
          <a:xfrm>
            <a:off x="3333380" y="2023431"/>
            <a:ext cx="3998345" cy="3309095"/>
          </a:xfrm>
          <a:prstGeom prst="rect">
            <a:avLst/>
          </a:prstGeom>
          <a:solidFill>
            <a:srgbClr val="00B050"/>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8" name="Group 147">
            <a:extLst>
              <a:ext uri="{FF2B5EF4-FFF2-40B4-BE49-F238E27FC236}">
                <a16:creationId xmlns:a16="http://schemas.microsoft.com/office/drawing/2014/main" id="{8F14675E-8AC7-4ACE-8F47-B9FC9E7157B9}"/>
              </a:ext>
            </a:extLst>
          </p:cNvPr>
          <p:cNvGrpSpPr/>
          <p:nvPr/>
        </p:nvGrpSpPr>
        <p:grpSpPr>
          <a:xfrm>
            <a:off x="434314" y="5513933"/>
            <a:ext cx="6743325" cy="551104"/>
            <a:chOff x="434314" y="5499419"/>
            <a:chExt cx="6743325" cy="551104"/>
          </a:xfrm>
        </p:grpSpPr>
        <p:grpSp>
          <p:nvGrpSpPr>
            <p:cNvPr id="140" name="Group 139">
              <a:extLst>
                <a:ext uri="{FF2B5EF4-FFF2-40B4-BE49-F238E27FC236}">
                  <a16:creationId xmlns:a16="http://schemas.microsoft.com/office/drawing/2014/main" id="{EDD3CCB8-0F16-41B8-AA06-084E95FC2113}"/>
                </a:ext>
              </a:extLst>
            </p:cNvPr>
            <p:cNvGrpSpPr/>
            <p:nvPr/>
          </p:nvGrpSpPr>
          <p:grpSpPr>
            <a:xfrm>
              <a:off x="434993" y="5499419"/>
              <a:ext cx="6676462" cy="240082"/>
              <a:chOff x="434993" y="5499419"/>
              <a:chExt cx="6676462" cy="240082"/>
            </a:xfrm>
          </p:grpSpPr>
          <p:sp>
            <p:nvSpPr>
              <p:cNvPr id="64" name="Rectangle 63">
                <a:extLst>
                  <a:ext uri="{FF2B5EF4-FFF2-40B4-BE49-F238E27FC236}">
                    <a16:creationId xmlns:a16="http://schemas.microsoft.com/office/drawing/2014/main" id="{E8193F7F-4477-44F0-95C5-B4A538DBD94D}"/>
                  </a:ext>
                </a:extLst>
              </p:cNvPr>
              <p:cNvSpPr/>
              <p:nvPr/>
            </p:nvSpPr>
            <p:spPr>
              <a:xfrm>
                <a:off x="1932103" y="5500770"/>
                <a:ext cx="752987" cy="230823"/>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296</a:t>
                </a:r>
              </a:p>
            </p:txBody>
          </p:sp>
          <p:sp>
            <p:nvSpPr>
              <p:cNvPr id="67" name="Rectangle 66">
                <a:extLst>
                  <a:ext uri="{FF2B5EF4-FFF2-40B4-BE49-F238E27FC236}">
                    <a16:creationId xmlns:a16="http://schemas.microsoft.com/office/drawing/2014/main" id="{A82EEA80-54E7-413A-BBDD-DAFC4992C0F3}"/>
                  </a:ext>
                </a:extLst>
              </p:cNvPr>
              <p:cNvSpPr/>
              <p:nvPr/>
            </p:nvSpPr>
            <p:spPr>
              <a:xfrm>
                <a:off x="434993" y="5500964"/>
                <a:ext cx="797076" cy="230823"/>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TOTAL</a:t>
                </a:r>
              </a:p>
            </p:txBody>
          </p:sp>
          <p:sp>
            <p:nvSpPr>
              <p:cNvPr id="69" name="Rectangle 68">
                <a:extLst>
                  <a:ext uri="{FF2B5EF4-FFF2-40B4-BE49-F238E27FC236}">
                    <a16:creationId xmlns:a16="http://schemas.microsoft.com/office/drawing/2014/main" id="{94A790B8-ECC6-40C1-8847-65A9513F46A1}"/>
                  </a:ext>
                </a:extLst>
              </p:cNvPr>
              <p:cNvSpPr/>
              <p:nvPr/>
            </p:nvSpPr>
            <p:spPr>
              <a:xfrm>
                <a:off x="6384634" y="5502772"/>
                <a:ext cx="726821" cy="236727"/>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19</a:t>
                </a:r>
              </a:p>
            </p:txBody>
          </p:sp>
          <p:sp>
            <p:nvSpPr>
              <p:cNvPr id="71" name="Rectangle 70">
                <a:extLst>
                  <a:ext uri="{FF2B5EF4-FFF2-40B4-BE49-F238E27FC236}">
                    <a16:creationId xmlns:a16="http://schemas.microsoft.com/office/drawing/2014/main" id="{9402CFD1-74E9-40E3-BEC5-B247CE7CC773}"/>
                  </a:ext>
                </a:extLst>
              </p:cNvPr>
              <p:cNvSpPr/>
              <p:nvPr/>
            </p:nvSpPr>
            <p:spPr>
              <a:xfrm>
                <a:off x="4848848" y="5499419"/>
                <a:ext cx="752987" cy="240082"/>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207</a:t>
                </a:r>
              </a:p>
            </p:txBody>
          </p:sp>
          <p:sp>
            <p:nvSpPr>
              <p:cNvPr id="73" name="Rectangle 72">
                <a:extLst>
                  <a:ext uri="{FF2B5EF4-FFF2-40B4-BE49-F238E27FC236}">
                    <a16:creationId xmlns:a16="http://schemas.microsoft.com/office/drawing/2014/main" id="{D569DC70-2021-4D28-9DFC-6EDB756B7147}"/>
                  </a:ext>
                </a:extLst>
              </p:cNvPr>
              <p:cNvSpPr/>
              <p:nvPr/>
            </p:nvSpPr>
            <p:spPr>
              <a:xfrm>
                <a:off x="3431858" y="5508676"/>
                <a:ext cx="769890" cy="230824"/>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70</a:t>
                </a:r>
              </a:p>
            </p:txBody>
          </p:sp>
        </p:grpSp>
        <p:grpSp>
          <p:nvGrpSpPr>
            <p:cNvPr id="141" name="Group 140">
              <a:extLst>
                <a:ext uri="{FF2B5EF4-FFF2-40B4-BE49-F238E27FC236}">
                  <a16:creationId xmlns:a16="http://schemas.microsoft.com/office/drawing/2014/main" id="{818D6720-D9B9-43C0-BFDA-C73AC0C71C75}"/>
                </a:ext>
              </a:extLst>
            </p:cNvPr>
            <p:cNvGrpSpPr/>
            <p:nvPr/>
          </p:nvGrpSpPr>
          <p:grpSpPr>
            <a:xfrm>
              <a:off x="434314" y="5795928"/>
              <a:ext cx="6743325" cy="254595"/>
              <a:chOff x="434993" y="5499419"/>
              <a:chExt cx="6743325" cy="254595"/>
            </a:xfrm>
            <a:noFill/>
          </p:grpSpPr>
          <p:sp>
            <p:nvSpPr>
              <p:cNvPr id="143" name="Rectangle 142">
                <a:extLst>
                  <a:ext uri="{FF2B5EF4-FFF2-40B4-BE49-F238E27FC236}">
                    <a16:creationId xmlns:a16="http://schemas.microsoft.com/office/drawing/2014/main" id="{49DDA8F2-9F2C-4F9D-B82A-EDDCD1CD62FC}"/>
                  </a:ext>
                </a:extLst>
              </p:cNvPr>
              <p:cNvSpPr/>
              <p:nvPr/>
            </p:nvSpPr>
            <p:spPr>
              <a:xfrm>
                <a:off x="434993" y="5500964"/>
                <a:ext cx="797076" cy="230823"/>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a:t>
                </a:r>
              </a:p>
            </p:txBody>
          </p:sp>
          <p:sp>
            <p:nvSpPr>
              <p:cNvPr id="144" name="Rectangle 143">
                <a:extLst>
                  <a:ext uri="{FF2B5EF4-FFF2-40B4-BE49-F238E27FC236}">
                    <a16:creationId xmlns:a16="http://schemas.microsoft.com/office/drawing/2014/main" id="{6A4F065D-3A84-4CC9-8670-7947EDEE12B4}"/>
                  </a:ext>
                </a:extLst>
              </p:cNvPr>
              <p:cNvSpPr/>
              <p:nvPr/>
            </p:nvSpPr>
            <p:spPr>
              <a:xfrm>
                <a:off x="6425331" y="5502311"/>
                <a:ext cx="752987" cy="251703"/>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6.4%</a:t>
                </a:r>
              </a:p>
            </p:txBody>
          </p:sp>
          <p:sp>
            <p:nvSpPr>
              <p:cNvPr id="145" name="Rectangle 144">
                <a:extLst>
                  <a:ext uri="{FF2B5EF4-FFF2-40B4-BE49-F238E27FC236}">
                    <a16:creationId xmlns:a16="http://schemas.microsoft.com/office/drawing/2014/main" id="{B646165E-63A2-4B0A-98DE-5A38718E51F0}"/>
                  </a:ext>
                </a:extLst>
              </p:cNvPr>
              <p:cNvSpPr/>
              <p:nvPr/>
            </p:nvSpPr>
            <p:spPr>
              <a:xfrm>
                <a:off x="4848848" y="5499419"/>
                <a:ext cx="752987" cy="240082"/>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70%</a:t>
                </a:r>
              </a:p>
            </p:txBody>
          </p:sp>
          <p:sp>
            <p:nvSpPr>
              <p:cNvPr id="146" name="Rectangle 145">
                <a:extLst>
                  <a:ext uri="{FF2B5EF4-FFF2-40B4-BE49-F238E27FC236}">
                    <a16:creationId xmlns:a16="http://schemas.microsoft.com/office/drawing/2014/main" id="{3E16CEF5-E7ED-49CE-B949-E516E4B273BC}"/>
                  </a:ext>
                </a:extLst>
              </p:cNvPr>
              <p:cNvSpPr/>
              <p:nvPr/>
            </p:nvSpPr>
            <p:spPr>
              <a:xfrm>
                <a:off x="3431858" y="5508676"/>
                <a:ext cx="769890" cy="230824"/>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23.6%</a:t>
                </a:r>
              </a:p>
            </p:txBody>
          </p:sp>
        </p:grpSp>
      </p:grpSp>
      <p:sp>
        <p:nvSpPr>
          <p:cNvPr id="9" name="TextBox 8">
            <a:extLst>
              <a:ext uri="{FF2B5EF4-FFF2-40B4-BE49-F238E27FC236}">
                <a16:creationId xmlns:a16="http://schemas.microsoft.com/office/drawing/2014/main" id="{FBE86554-4977-4E8B-B71D-E11CC9A2EA83}"/>
              </a:ext>
            </a:extLst>
          </p:cNvPr>
          <p:cNvSpPr txBox="1"/>
          <p:nvPr/>
        </p:nvSpPr>
        <p:spPr>
          <a:xfrm>
            <a:off x="1956329" y="5731787"/>
            <a:ext cx="825522" cy="338554"/>
          </a:xfrm>
          <a:prstGeom prst="rect">
            <a:avLst/>
          </a:prstGeom>
          <a:noFill/>
        </p:spPr>
        <p:txBody>
          <a:bodyPr wrap="square" rtlCol="0">
            <a:spAutoFit/>
          </a:bodyPr>
          <a:lstStyle/>
          <a:p>
            <a:r>
              <a:rPr lang="en-PH" sz="1600" b="1" dirty="0">
                <a:latin typeface="Faustina"/>
              </a:rPr>
              <a:t>100%</a:t>
            </a:r>
          </a:p>
        </p:txBody>
      </p:sp>
    </p:spTree>
    <p:extLst>
      <p:ext uri="{BB962C8B-B14F-4D97-AF65-F5344CB8AC3E}">
        <p14:creationId xmlns:p14="http://schemas.microsoft.com/office/powerpoint/2010/main" val="652608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66000">
              <a:schemeClr val="bg1"/>
            </a:gs>
            <a:gs pos="100000">
              <a:srgbClr val="00FFFF"/>
            </a:gs>
          </a:gsLst>
          <a:lin ang="2700000" scaled="1"/>
          <a:tileRect/>
        </a:gradFill>
        <a:effectLst/>
      </p:bgPr>
    </p:bg>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1D6AD298-328D-45B4-A1B8-2E6664CDC82A}"/>
              </a:ext>
            </a:extLst>
          </p:cNvPr>
          <p:cNvGrpSpPr/>
          <p:nvPr/>
        </p:nvGrpSpPr>
        <p:grpSpPr>
          <a:xfrm>
            <a:off x="7537402" y="2535504"/>
            <a:ext cx="1368265" cy="1343149"/>
            <a:chOff x="7386127" y="2124865"/>
            <a:chExt cx="1368265" cy="1343149"/>
          </a:xfrm>
        </p:grpSpPr>
        <p:sp>
          <p:nvSpPr>
            <p:cNvPr id="58" name="Oval 57">
              <a:extLst>
                <a:ext uri="{FF2B5EF4-FFF2-40B4-BE49-F238E27FC236}">
                  <a16:creationId xmlns:a16="http://schemas.microsoft.com/office/drawing/2014/main" id="{6E3606A7-657C-4660-B1E5-B03505CE22AA}"/>
                </a:ext>
              </a:extLst>
            </p:cNvPr>
            <p:cNvSpPr/>
            <p:nvPr/>
          </p:nvSpPr>
          <p:spPr>
            <a:xfrm>
              <a:off x="7465135" y="2124865"/>
              <a:ext cx="1289257" cy="13431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endParaRPr lang="en-US" b="1" dirty="0">
                <a:ln/>
                <a:solidFill>
                  <a:schemeClr val="accent3"/>
                </a:solidFill>
                <a:latin typeface="Faustina"/>
              </a:endParaRPr>
            </a:p>
          </p:txBody>
        </p:sp>
        <p:sp>
          <p:nvSpPr>
            <p:cNvPr id="59" name="Rectangle 58">
              <a:extLst>
                <a:ext uri="{FF2B5EF4-FFF2-40B4-BE49-F238E27FC236}">
                  <a16:creationId xmlns:a16="http://schemas.microsoft.com/office/drawing/2014/main" id="{C2CE5497-50D0-4F3E-BE18-EFA0B7F2D446}"/>
                </a:ext>
              </a:extLst>
            </p:cNvPr>
            <p:cNvSpPr/>
            <p:nvPr/>
          </p:nvSpPr>
          <p:spPr>
            <a:xfrm>
              <a:off x="7386127" y="2581445"/>
              <a:ext cx="1366220" cy="4259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n w="0"/>
                  <a:solidFill>
                    <a:schemeClr val="tx1"/>
                  </a:solidFill>
                  <a:effectLst>
                    <a:outerShdw blurRad="38100" dist="19050" dir="2700000" algn="tl" rotWithShape="0">
                      <a:schemeClr val="dk1">
                        <a:alpha val="40000"/>
                      </a:schemeClr>
                    </a:outerShdw>
                  </a:effectLst>
                  <a:latin typeface="Arial Black" panose="020B0A04020102020204" pitchFamily="34" charset="0"/>
                </a:rPr>
                <a:t>SHS-CEAP</a:t>
              </a:r>
            </a:p>
          </p:txBody>
        </p:sp>
      </p:grpSp>
      <p:cxnSp>
        <p:nvCxnSpPr>
          <p:cNvPr id="5" name="Straight Connector 4">
            <a:extLst>
              <a:ext uri="{FF2B5EF4-FFF2-40B4-BE49-F238E27FC236}">
                <a16:creationId xmlns:a16="http://schemas.microsoft.com/office/drawing/2014/main" id="{05872E60-00A8-44BD-8B2E-64B65C55C1BE}"/>
              </a:ext>
            </a:extLst>
          </p:cNvPr>
          <p:cNvCxnSpPr>
            <a:cxnSpLocks/>
          </p:cNvCxnSpPr>
          <p:nvPr/>
        </p:nvCxnSpPr>
        <p:spPr>
          <a:xfrm>
            <a:off x="726058" y="1201087"/>
            <a:ext cx="10515600" cy="0"/>
          </a:xfrm>
          <a:prstGeom prst="line">
            <a:avLst/>
          </a:prstGeom>
          <a:ln w="38100"/>
        </p:spPr>
        <p:style>
          <a:lnRef idx="3">
            <a:schemeClr val="dk1"/>
          </a:lnRef>
          <a:fillRef idx="0">
            <a:schemeClr val="dk1"/>
          </a:fillRef>
          <a:effectRef idx="2">
            <a:schemeClr val="dk1"/>
          </a:effectRef>
          <a:fontRef idx="minor">
            <a:schemeClr val="tx1"/>
          </a:fontRef>
        </p:style>
      </p:cxnSp>
      <p:sp>
        <p:nvSpPr>
          <p:cNvPr id="71" name="Title 1">
            <a:extLst>
              <a:ext uri="{FF2B5EF4-FFF2-40B4-BE49-F238E27FC236}">
                <a16:creationId xmlns:a16="http://schemas.microsoft.com/office/drawing/2014/main" id="{B2B95A19-E914-432F-B718-871842F6AFAE}"/>
              </a:ext>
            </a:extLst>
          </p:cNvPr>
          <p:cNvSpPr txBox="1">
            <a:spLocks/>
          </p:cNvSpPr>
          <p:nvPr/>
        </p:nvSpPr>
        <p:spPr>
          <a:xfrm>
            <a:off x="642232" y="7037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dirty="0">
                <a:latin typeface="Faustina"/>
              </a:rPr>
              <a:t>SENIOR HIGH SCHOOL – COLLEGIATE EDUCATIONAL ASSISTANCE PROJECT (SHS-CEAP) – (2 Year SHS - 2017-2019)</a:t>
            </a:r>
            <a:endParaRPr lang="en-US" sz="3000" dirty="0"/>
          </a:p>
        </p:txBody>
      </p:sp>
      <p:grpSp>
        <p:nvGrpSpPr>
          <p:cNvPr id="33" name="Group 32">
            <a:extLst>
              <a:ext uri="{FF2B5EF4-FFF2-40B4-BE49-F238E27FC236}">
                <a16:creationId xmlns:a16="http://schemas.microsoft.com/office/drawing/2014/main" id="{CB86A566-B300-4B31-BD5F-49A4B026EE23}"/>
              </a:ext>
            </a:extLst>
          </p:cNvPr>
          <p:cNvGrpSpPr/>
          <p:nvPr/>
        </p:nvGrpSpPr>
        <p:grpSpPr>
          <a:xfrm>
            <a:off x="7149103" y="2113566"/>
            <a:ext cx="4677486" cy="2260505"/>
            <a:chOff x="6923261" y="1525037"/>
            <a:chExt cx="5198378" cy="2466583"/>
          </a:xfrm>
        </p:grpSpPr>
        <p:sp>
          <p:nvSpPr>
            <p:cNvPr id="75" name="Donut 3">
              <a:extLst>
                <a:ext uri="{FF2B5EF4-FFF2-40B4-BE49-F238E27FC236}">
                  <a16:creationId xmlns:a16="http://schemas.microsoft.com/office/drawing/2014/main" id="{2ED9735C-F234-46D9-9197-D71547DF035A}"/>
                </a:ext>
              </a:extLst>
            </p:cNvPr>
            <p:cNvSpPr/>
            <p:nvPr/>
          </p:nvSpPr>
          <p:spPr>
            <a:xfrm>
              <a:off x="6923261" y="1525037"/>
              <a:ext cx="2302601" cy="2305007"/>
            </a:xfrm>
            <a:prstGeom prst="donut">
              <a:avLst>
                <a:gd name="adj" fmla="val 25809"/>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pSp>
          <p:nvGrpSpPr>
            <p:cNvPr id="32" name="Group 31">
              <a:extLst>
                <a:ext uri="{FF2B5EF4-FFF2-40B4-BE49-F238E27FC236}">
                  <a16:creationId xmlns:a16="http://schemas.microsoft.com/office/drawing/2014/main" id="{6D7389F2-0A45-40B6-8075-B265B3EDCE9B}"/>
                </a:ext>
              </a:extLst>
            </p:cNvPr>
            <p:cNvGrpSpPr/>
            <p:nvPr/>
          </p:nvGrpSpPr>
          <p:grpSpPr>
            <a:xfrm>
              <a:off x="7023845" y="1617029"/>
              <a:ext cx="5097794" cy="2374591"/>
              <a:chOff x="7023845" y="1710017"/>
              <a:chExt cx="5097794" cy="2374591"/>
            </a:xfrm>
          </p:grpSpPr>
          <p:graphicFrame>
            <p:nvGraphicFramePr>
              <p:cNvPr id="78" name="Chart 77">
                <a:extLst>
                  <a:ext uri="{FF2B5EF4-FFF2-40B4-BE49-F238E27FC236}">
                    <a16:creationId xmlns:a16="http://schemas.microsoft.com/office/drawing/2014/main" id="{6FC7256D-C472-4515-ACD3-8C611F996356}"/>
                  </a:ext>
                </a:extLst>
              </p:cNvPr>
              <p:cNvGraphicFramePr/>
              <p:nvPr>
                <p:extLst>
                  <p:ext uri="{D42A27DB-BD31-4B8C-83A1-F6EECF244321}">
                    <p14:modId xmlns:p14="http://schemas.microsoft.com/office/powerpoint/2010/main" val="1806141562"/>
                  </p:ext>
                </p:extLst>
              </p:nvPr>
            </p:nvGraphicFramePr>
            <p:xfrm>
              <a:off x="7023845" y="1710017"/>
              <a:ext cx="2126745" cy="2081658"/>
            </p:xfrm>
            <a:graphic>
              <a:graphicData uri="http://schemas.openxmlformats.org/drawingml/2006/chart">
                <c:chart xmlns:c="http://schemas.openxmlformats.org/drawingml/2006/chart" xmlns:r="http://schemas.openxmlformats.org/officeDocument/2006/relationships" r:id="rId3"/>
              </a:graphicData>
            </a:graphic>
          </p:graphicFrame>
          <p:cxnSp>
            <p:nvCxnSpPr>
              <p:cNvPr id="80" name="Elbow Connector 29">
                <a:extLst>
                  <a:ext uri="{FF2B5EF4-FFF2-40B4-BE49-F238E27FC236}">
                    <a16:creationId xmlns:a16="http://schemas.microsoft.com/office/drawing/2014/main" id="{44FC881D-6FD6-408C-B781-1F5A95B58BEB}"/>
                  </a:ext>
                </a:extLst>
              </p:cNvPr>
              <p:cNvCxnSpPr>
                <a:cxnSpLocks/>
                <a:endCxn id="109" idx="1"/>
              </p:cNvCxnSpPr>
              <p:nvPr/>
            </p:nvCxnSpPr>
            <p:spPr>
              <a:xfrm>
                <a:off x="8561536" y="1830573"/>
                <a:ext cx="1719801" cy="437825"/>
              </a:xfrm>
              <a:prstGeom prst="bentConnector3">
                <a:avLst>
                  <a:gd name="adj1" fmla="val 50000"/>
                </a:avLst>
              </a:prstGeom>
              <a:ln w="15875">
                <a:solidFill>
                  <a:srgbClr val="00FFFF"/>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82" name="Elbow Connector 30">
                <a:extLst>
                  <a:ext uri="{FF2B5EF4-FFF2-40B4-BE49-F238E27FC236}">
                    <a16:creationId xmlns:a16="http://schemas.microsoft.com/office/drawing/2014/main" id="{61DE8F04-978C-41E2-81B2-54AFE0EC03B8}"/>
                  </a:ext>
                </a:extLst>
              </p:cNvPr>
              <p:cNvCxnSpPr>
                <a:cxnSpLocks/>
                <a:stCxn id="78" idx="2"/>
                <a:endCxn id="96" idx="1"/>
              </p:cNvCxnSpPr>
              <p:nvPr/>
            </p:nvCxnSpPr>
            <p:spPr>
              <a:xfrm rot="5400000" flipH="1" flipV="1">
                <a:off x="9178829" y="2659241"/>
                <a:ext cx="40822" cy="2224046"/>
              </a:xfrm>
              <a:prstGeom prst="bentConnector4">
                <a:avLst>
                  <a:gd name="adj1" fmla="val -559992"/>
                  <a:gd name="adj2" fmla="val 73906"/>
                </a:avLst>
              </a:prstGeom>
              <a:ln w="15875">
                <a:solidFill>
                  <a:schemeClr val="accent2">
                    <a:lumMod val="50000"/>
                  </a:schemeClr>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84" name="Elbow Connector 31">
                <a:extLst>
                  <a:ext uri="{FF2B5EF4-FFF2-40B4-BE49-F238E27FC236}">
                    <a16:creationId xmlns:a16="http://schemas.microsoft.com/office/drawing/2014/main" id="{07A1A6CA-BF9A-449C-A879-AEA6CC665309}"/>
                  </a:ext>
                </a:extLst>
              </p:cNvPr>
              <p:cNvCxnSpPr>
                <a:cxnSpLocks/>
                <a:stCxn id="78" idx="3"/>
                <a:endCxn id="106" idx="1"/>
              </p:cNvCxnSpPr>
              <p:nvPr/>
            </p:nvCxnSpPr>
            <p:spPr>
              <a:xfrm>
                <a:off x="9150590" y="2750846"/>
                <a:ext cx="1139254" cy="253495"/>
              </a:xfrm>
              <a:prstGeom prst="bentConnector3">
                <a:avLst>
                  <a:gd name="adj1" fmla="val 50000"/>
                </a:avLst>
              </a:prstGeom>
              <a:ln w="15875">
                <a:solidFill>
                  <a:schemeClr val="accent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grpSp>
            <p:nvGrpSpPr>
              <p:cNvPr id="85" name="Group 84">
                <a:extLst>
                  <a:ext uri="{FF2B5EF4-FFF2-40B4-BE49-F238E27FC236}">
                    <a16:creationId xmlns:a16="http://schemas.microsoft.com/office/drawing/2014/main" id="{EA5C9E66-4C2A-4149-9197-79CB6228C5EA}"/>
                  </a:ext>
                </a:extLst>
              </p:cNvPr>
              <p:cNvGrpSpPr/>
              <p:nvPr/>
            </p:nvGrpSpPr>
            <p:grpSpPr>
              <a:xfrm>
                <a:off x="10281337" y="1955793"/>
                <a:ext cx="1810378" cy="627745"/>
                <a:chOff x="10178538" y="2679516"/>
                <a:chExt cx="1810378" cy="627745"/>
              </a:xfrm>
            </p:grpSpPr>
            <p:sp>
              <p:nvSpPr>
                <p:cNvPr id="109" name="Rectangle 108">
                  <a:extLst>
                    <a:ext uri="{FF2B5EF4-FFF2-40B4-BE49-F238E27FC236}">
                      <a16:creationId xmlns:a16="http://schemas.microsoft.com/office/drawing/2014/main" id="{DBB768BB-0FB8-4773-A7AC-89CE5499951F}"/>
                    </a:ext>
                  </a:extLst>
                </p:cNvPr>
                <p:cNvSpPr/>
                <p:nvPr/>
              </p:nvSpPr>
              <p:spPr>
                <a:xfrm>
                  <a:off x="10178538" y="2679516"/>
                  <a:ext cx="1810378" cy="625210"/>
                </a:xfrm>
                <a:prstGeom prst="rect">
                  <a:avLst/>
                </a:prstGeom>
                <a:solidFill>
                  <a:srgbClr val="00FF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110" name="Rectangle 109">
                  <a:extLst>
                    <a:ext uri="{FF2B5EF4-FFF2-40B4-BE49-F238E27FC236}">
                      <a16:creationId xmlns:a16="http://schemas.microsoft.com/office/drawing/2014/main" id="{AAB3A20D-BB47-464D-BA36-6D4498149AC2}"/>
                    </a:ext>
                  </a:extLst>
                </p:cNvPr>
                <p:cNvSpPr/>
                <p:nvPr/>
              </p:nvSpPr>
              <p:spPr>
                <a:xfrm>
                  <a:off x="10722482" y="2984096"/>
                  <a:ext cx="835581" cy="323165"/>
                </a:xfrm>
                <a:prstGeom prst="rect">
                  <a:avLst/>
                </a:prstGeom>
              </p:spPr>
              <p:txBody>
                <a:bodyPr wrap="square" anchor="ctr">
                  <a:spAutoFit/>
                </a:bodyPr>
                <a:lstStyle/>
                <a:p>
                  <a:pPr algn="ctr"/>
                  <a:r>
                    <a:rPr lang="en-US" altLang="ko-KR" sz="1500" b="1" dirty="0">
                      <a:latin typeface="Faustina"/>
                      <a:cs typeface="Arial" pitchFamily="34" charset="0"/>
                    </a:rPr>
                    <a:t>40%</a:t>
                  </a:r>
                  <a:endParaRPr lang="ko-KR" altLang="en-US" sz="1500" dirty="0">
                    <a:latin typeface="Faustina"/>
                    <a:cs typeface="Arial" pitchFamily="34" charset="0"/>
                  </a:endParaRPr>
                </a:p>
              </p:txBody>
            </p:sp>
            <p:sp>
              <p:nvSpPr>
                <p:cNvPr id="111" name="TextBox 110">
                  <a:extLst>
                    <a:ext uri="{FF2B5EF4-FFF2-40B4-BE49-F238E27FC236}">
                      <a16:creationId xmlns:a16="http://schemas.microsoft.com/office/drawing/2014/main" id="{FD34A11D-A42A-489E-B7D6-67B563049CEF}"/>
                    </a:ext>
                  </a:extLst>
                </p:cNvPr>
                <p:cNvSpPr txBox="1"/>
                <p:nvPr/>
              </p:nvSpPr>
              <p:spPr>
                <a:xfrm>
                  <a:off x="10286874" y="2725574"/>
                  <a:ext cx="1653556" cy="333823"/>
                </a:xfrm>
                <a:prstGeom prst="rect">
                  <a:avLst/>
                </a:prstGeom>
                <a:solidFill>
                  <a:schemeClr val="tx1"/>
                </a:solidFill>
              </p:spPr>
              <p:txBody>
                <a:bodyPr wrap="square" rtlCol="0">
                  <a:spAutoFit/>
                </a:bodyPr>
                <a:lstStyle/>
                <a:p>
                  <a:r>
                    <a:rPr lang="en-US" sz="1400" dirty="0">
                      <a:solidFill>
                        <a:schemeClr val="bg1"/>
                      </a:solidFill>
                      <a:latin typeface="Faustina"/>
                    </a:rPr>
                    <a:t>KIDAPAWAN CITY</a:t>
                  </a:r>
                </a:p>
              </p:txBody>
            </p:sp>
          </p:grpSp>
          <p:grpSp>
            <p:nvGrpSpPr>
              <p:cNvPr id="86" name="Group 85">
                <a:extLst>
                  <a:ext uri="{FF2B5EF4-FFF2-40B4-BE49-F238E27FC236}">
                    <a16:creationId xmlns:a16="http://schemas.microsoft.com/office/drawing/2014/main" id="{E80AFA2F-26DA-4D80-A7D2-690581070AD2}"/>
                  </a:ext>
                </a:extLst>
              </p:cNvPr>
              <p:cNvGrpSpPr/>
              <p:nvPr/>
            </p:nvGrpSpPr>
            <p:grpSpPr>
              <a:xfrm>
                <a:off x="10289844" y="2691736"/>
                <a:ext cx="1810377" cy="649178"/>
                <a:chOff x="10178539" y="3650404"/>
                <a:chExt cx="1810377" cy="649178"/>
              </a:xfrm>
            </p:grpSpPr>
            <p:sp>
              <p:nvSpPr>
                <p:cNvPr id="106" name="Rectangle 105">
                  <a:extLst>
                    <a:ext uri="{FF2B5EF4-FFF2-40B4-BE49-F238E27FC236}">
                      <a16:creationId xmlns:a16="http://schemas.microsoft.com/office/drawing/2014/main" id="{BA771FFF-D608-4FC3-A120-F07FB7E5FFE0}"/>
                    </a:ext>
                  </a:extLst>
                </p:cNvPr>
                <p:cNvSpPr/>
                <p:nvPr/>
              </p:nvSpPr>
              <p:spPr>
                <a:xfrm>
                  <a:off x="10178539" y="3650404"/>
                  <a:ext cx="1810377" cy="625210"/>
                </a:xfrm>
                <a:prstGeom prst="rect">
                  <a:avLst/>
                </a:prstGeom>
                <a:solidFill>
                  <a:schemeClr val="accent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107" name="Rectangle 106">
                  <a:extLst>
                    <a:ext uri="{FF2B5EF4-FFF2-40B4-BE49-F238E27FC236}">
                      <a16:creationId xmlns:a16="http://schemas.microsoft.com/office/drawing/2014/main" id="{4D95CFC3-D716-4F49-9D04-08DB89B6894C}"/>
                    </a:ext>
                  </a:extLst>
                </p:cNvPr>
                <p:cNvSpPr/>
                <p:nvPr/>
              </p:nvSpPr>
              <p:spPr>
                <a:xfrm>
                  <a:off x="10727953" y="3976417"/>
                  <a:ext cx="835581" cy="323165"/>
                </a:xfrm>
                <a:prstGeom prst="rect">
                  <a:avLst/>
                </a:prstGeom>
              </p:spPr>
              <p:txBody>
                <a:bodyPr wrap="square" anchor="ctr">
                  <a:spAutoFit/>
                </a:bodyPr>
                <a:lstStyle/>
                <a:p>
                  <a:pPr algn="ctr"/>
                  <a:r>
                    <a:rPr lang="en-US" altLang="ko-KR" sz="1500" b="1" dirty="0">
                      <a:latin typeface="Faustina"/>
                      <a:cs typeface="Arial" pitchFamily="34" charset="0"/>
                    </a:rPr>
                    <a:t>20%</a:t>
                  </a:r>
                  <a:endParaRPr lang="ko-KR" altLang="en-US" sz="1500" dirty="0">
                    <a:latin typeface="Faustina"/>
                    <a:cs typeface="Arial" pitchFamily="34" charset="0"/>
                  </a:endParaRPr>
                </a:p>
              </p:txBody>
            </p:sp>
            <p:sp>
              <p:nvSpPr>
                <p:cNvPr id="108" name="TextBox 107">
                  <a:extLst>
                    <a:ext uri="{FF2B5EF4-FFF2-40B4-BE49-F238E27FC236}">
                      <a16:creationId xmlns:a16="http://schemas.microsoft.com/office/drawing/2014/main" id="{5FE66552-C4CD-4A23-99E8-A7B8118623A0}"/>
                    </a:ext>
                  </a:extLst>
                </p:cNvPr>
                <p:cNvSpPr txBox="1"/>
                <p:nvPr/>
              </p:nvSpPr>
              <p:spPr>
                <a:xfrm>
                  <a:off x="10640223" y="3695154"/>
                  <a:ext cx="977205" cy="333823"/>
                </a:xfrm>
                <a:prstGeom prst="rect">
                  <a:avLst/>
                </a:prstGeom>
                <a:solidFill>
                  <a:schemeClr val="tx1"/>
                </a:solidFill>
              </p:spPr>
              <p:txBody>
                <a:bodyPr wrap="square" rtlCol="0">
                  <a:spAutoFit/>
                </a:bodyPr>
                <a:lstStyle/>
                <a:p>
                  <a:pPr algn="ctr"/>
                  <a:r>
                    <a:rPr lang="en-US" sz="1400" dirty="0">
                      <a:solidFill>
                        <a:schemeClr val="bg1"/>
                      </a:solidFill>
                      <a:latin typeface="Faustina"/>
                    </a:rPr>
                    <a:t>MAGPET</a:t>
                  </a:r>
                </a:p>
              </p:txBody>
            </p:sp>
          </p:grpSp>
          <p:grpSp>
            <p:nvGrpSpPr>
              <p:cNvPr id="92" name="Group 91">
                <a:extLst>
                  <a:ext uri="{FF2B5EF4-FFF2-40B4-BE49-F238E27FC236}">
                    <a16:creationId xmlns:a16="http://schemas.microsoft.com/office/drawing/2014/main" id="{F9099FC6-6A38-421F-86F9-55DD508FFFAF}"/>
                  </a:ext>
                </a:extLst>
              </p:cNvPr>
              <p:cNvGrpSpPr/>
              <p:nvPr/>
            </p:nvGrpSpPr>
            <p:grpSpPr>
              <a:xfrm>
                <a:off x="10311263" y="3417097"/>
                <a:ext cx="1810376" cy="667511"/>
                <a:chOff x="10208464" y="4140820"/>
                <a:chExt cx="1810376" cy="667511"/>
              </a:xfrm>
            </p:grpSpPr>
            <p:sp>
              <p:nvSpPr>
                <p:cNvPr id="96" name="Rectangle 95">
                  <a:extLst>
                    <a:ext uri="{FF2B5EF4-FFF2-40B4-BE49-F238E27FC236}">
                      <a16:creationId xmlns:a16="http://schemas.microsoft.com/office/drawing/2014/main" id="{1EFD0B40-F750-4A0C-9CFC-30DE1D16F70A}"/>
                    </a:ext>
                  </a:extLst>
                </p:cNvPr>
                <p:cNvSpPr/>
                <p:nvPr/>
              </p:nvSpPr>
              <p:spPr>
                <a:xfrm>
                  <a:off x="10208464" y="4140820"/>
                  <a:ext cx="1810376" cy="667511"/>
                </a:xfrm>
                <a:prstGeom prst="rect">
                  <a:avLst/>
                </a:prstGeom>
                <a:solidFill>
                  <a:schemeClr val="accent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100" name="TextBox 99">
                  <a:extLst>
                    <a:ext uri="{FF2B5EF4-FFF2-40B4-BE49-F238E27FC236}">
                      <a16:creationId xmlns:a16="http://schemas.microsoft.com/office/drawing/2014/main" id="{38930FC8-C241-4380-961A-84DBA853358D}"/>
                    </a:ext>
                  </a:extLst>
                </p:cNvPr>
                <p:cNvSpPr txBox="1"/>
                <p:nvPr/>
              </p:nvSpPr>
              <p:spPr>
                <a:xfrm>
                  <a:off x="10463567" y="4178979"/>
                  <a:ext cx="1300169" cy="333823"/>
                </a:xfrm>
                <a:prstGeom prst="rect">
                  <a:avLst/>
                </a:prstGeom>
                <a:solidFill>
                  <a:schemeClr val="tx1"/>
                </a:solidFill>
              </p:spPr>
              <p:txBody>
                <a:bodyPr wrap="square" rtlCol="0">
                  <a:spAutoFit/>
                </a:bodyPr>
                <a:lstStyle/>
                <a:p>
                  <a:pPr algn="ctr"/>
                  <a:r>
                    <a:rPr lang="en-US" sz="1400" dirty="0">
                      <a:solidFill>
                        <a:schemeClr val="bg1"/>
                      </a:solidFill>
                      <a:latin typeface="Faustina"/>
                    </a:rPr>
                    <a:t>MAKILALA</a:t>
                  </a:r>
                </a:p>
              </p:txBody>
            </p:sp>
            <p:sp>
              <p:nvSpPr>
                <p:cNvPr id="105" name="Rectangle 104">
                  <a:extLst>
                    <a:ext uri="{FF2B5EF4-FFF2-40B4-BE49-F238E27FC236}">
                      <a16:creationId xmlns:a16="http://schemas.microsoft.com/office/drawing/2014/main" id="{C76E371A-364B-4D21-90A1-7CA137D4E418}"/>
                    </a:ext>
                  </a:extLst>
                </p:cNvPr>
                <p:cNvSpPr/>
                <p:nvPr/>
              </p:nvSpPr>
              <p:spPr>
                <a:xfrm>
                  <a:off x="10722482" y="4471348"/>
                  <a:ext cx="835581" cy="323165"/>
                </a:xfrm>
                <a:prstGeom prst="rect">
                  <a:avLst/>
                </a:prstGeom>
              </p:spPr>
              <p:txBody>
                <a:bodyPr wrap="square" anchor="ctr">
                  <a:spAutoFit/>
                </a:bodyPr>
                <a:lstStyle/>
                <a:p>
                  <a:pPr algn="ctr"/>
                  <a:r>
                    <a:rPr lang="en-US" altLang="ko-KR" sz="1500" b="1" dirty="0">
                      <a:latin typeface="Faustina"/>
                      <a:cs typeface="Arial" pitchFamily="34" charset="0"/>
                    </a:rPr>
                    <a:t>40%</a:t>
                  </a:r>
                  <a:endParaRPr lang="ko-KR" altLang="en-US" sz="1500" dirty="0">
                    <a:latin typeface="Faustina"/>
                    <a:cs typeface="Arial" pitchFamily="34" charset="0"/>
                  </a:endParaRPr>
                </a:p>
              </p:txBody>
            </p:sp>
          </p:grpSp>
        </p:grpSp>
      </p:grpSp>
      <p:sp>
        <p:nvSpPr>
          <p:cNvPr id="95" name="Rectangle 94">
            <a:extLst>
              <a:ext uri="{FF2B5EF4-FFF2-40B4-BE49-F238E27FC236}">
                <a16:creationId xmlns:a16="http://schemas.microsoft.com/office/drawing/2014/main" id="{D4B82AB6-9DA6-46DA-9630-DF2E0CCB4B3B}"/>
              </a:ext>
            </a:extLst>
          </p:cNvPr>
          <p:cNvSpPr/>
          <p:nvPr/>
        </p:nvSpPr>
        <p:spPr>
          <a:xfrm>
            <a:off x="7012762" y="1584180"/>
            <a:ext cx="4950168" cy="405788"/>
          </a:xfrm>
          <a:prstGeom prst="rect">
            <a:avLst/>
          </a:prstGeom>
          <a:gradFill>
            <a:gsLst>
              <a:gs pos="57000">
                <a:schemeClr val="accent2">
                  <a:lumMod val="60000"/>
                  <a:lumOff val="40000"/>
                </a:schemeClr>
              </a:gs>
              <a:gs pos="100000">
                <a:srgbClr val="00FFFF"/>
              </a:gs>
            </a:gsLst>
            <a:lin ang="270000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SHS-CEAP GRANTEES BY PERCENTAGE AND BY MUNICIPALITY</a:t>
            </a:r>
          </a:p>
        </p:txBody>
      </p:sp>
      <p:graphicFrame>
        <p:nvGraphicFramePr>
          <p:cNvPr id="37" name="Chart 36">
            <a:extLst>
              <a:ext uri="{FF2B5EF4-FFF2-40B4-BE49-F238E27FC236}">
                <a16:creationId xmlns:a16="http://schemas.microsoft.com/office/drawing/2014/main" id="{39E379B3-2085-42F2-B0D7-412AC6B50D78}"/>
              </a:ext>
            </a:extLst>
          </p:cNvPr>
          <p:cNvGraphicFramePr>
            <a:graphicFrameLocks/>
          </p:cNvGraphicFramePr>
          <p:nvPr>
            <p:extLst>
              <p:ext uri="{D42A27DB-BD31-4B8C-83A1-F6EECF244321}">
                <p14:modId xmlns:p14="http://schemas.microsoft.com/office/powerpoint/2010/main" val="3587295515"/>
              </p:ext>
            </p:extLst>
          </p:nvPr>
        </p:nvGraphicFramePr>
        <p:xfrm>
          <a:off x="8910311" y="4744434"/>
          <a:ext cx="2989786" cy="1960915"/>
        </p:xfrm>
        <a:graphic>
          <a:graphicData uri="http://schemas.openxmlformats.org/drawingml/2006/chart">
            <c:chart xmlns:c="http://schemas.openxmlformats.org/drawingml/2006/chart" xmlns:r="http://schemas.openxmlformats.org/officeDocument/2006/relationships" r:id="rId4"/>
          </a:graphicData>
        </a:graphic>
      </p:graphicFrame>
      <p:sp>
        <p:nvSpPr>
          <p:cNvPr id="21" name="Title 1">
            <a:extLst>
              <a:ext uri="{FF2B5EF4-FFF2-40B4-BE49-F238E27FC236}">
                <a16:creationId xmlns:a16="http://schemas.microsoft.com/office/drawing/2014/main" id="{2B1349FF-BF90-4927-81B4-3E762E1A62D1}"/>
              </a:ext>
            </a:extLst>
          </p:cNvPr>
          <p:cNvSpPr txBox="1">
            <a:spLocks/>
          </p:cNvSpPr>
          <p:nvPr/>
        </p:nvSpPr>
        <p:spPr>
          <a:xfrm>
            <a:off x="5005094" y="5423218"/>
            <a:ext cx="2234514" cy="5078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800" b="1" kern="1200">
                <a:solidFill>
                  <a:schemeClr val="tx1">
                    <a:lumMod val="65000"/>
                    <a:lumOff val="35000"/>
                  </a:schemeClr>
                </a:solidFill>
                <a:latin typeface="+mj-lt"/>
                <a:ea typeface="+mj-ea"/>
                <a:cs typeface="+mj-cs"/>
              </a:defRPr>
            </a:lvl1pPr>
          </a:lstStyle>
          <a:p>
            <a:r>
              <a:rPr lang="en-US" sz="1400" b="0" i="1" u="sng" dirty="0">
                <a:solidFill>
                  <a:schemeClr val="tx1"/>
                </a:solidFill>
                <a:latin typeface="Faustina"/>
              </a:rPr>
              <a:t>Ref. Data: As of 2020</a:t>
            </a:r>
            <a:endParaRPr lang="en-US" sz="1400" b="0" i="1" u="sng" dirty="0">
              <a:solidFill>
                <a:schemeClr val="tx1"/>
              </a:solidFill>
            </a:endParaRPr>
          </a:p>
        </p:txBody>
      </p:sp>
      <p:grpSp>
        <p:nvGrpSpPr>
          <p:cNvPr id="27" name="Group 26">
            <a:extLst>
              <a:ext uri="{FF2B5EF4-FFF2-40B4-BE49-F238E27FC236}">
                <a16:creationId xmlns:a16="http://schemas.microsoft.com/office/drawing/2014/main" id="{CB63F89E-B58A-4508-A09B-3D33CD6DC676}"/>
              </a:ext>
            </a:extLst>
          </p:cNvPr>
          <p:cNvGrpSpPr/>
          <p:nvPr/>
        </p:nvGrpSpPr>
        <p:grpSpPr>
          <a:xfrm>
            <a:off x="168658" y="1583824"/>
            <a:ext cx="6648255" cy="3875286"/>
            <a:chOff x="168658" y="1583824"/>
            <a:chExt cx="6648255" cy="3875286"/>
          </a:xfrm>
        </p:grpSpPr>
        <p:sp>
          <p:nvSpPr>
            <p:cNvPr id="123" name="Rectangle 122">
              <a:extLst>
                <a:ext uri="{FF2B5EF4-FFF2-40B4-BE49-F238E27FC236}">
                  <a16:creationId xmlns:a16="http://schemas.microsoft.com/office/drawing/2014/main" id="{2AD2E466-F821-47E1-947F-F20176C15794}"/>
                </a:ext>
              </a:extLst>
            </p:cNvPr>
            <p:cNvSpPr/>
            <p:nvPr/>
          </p:nvSpPr>
          <p:spPr>
            <a:xfrm>
              <a:off x="3800884" y="2152141"/>
              <a:ext cx="3007201" cy="2465899"/>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FFF"/>
                </a:solidFill>
              </a:endParaRPr>
            </a:p>
          </p:txBody>
        </p:sp>
        <p:grpSp>
          <p:nvGrpSpPr>
            <p:cNvPr id="4" name="Group 3">
              <a:extLst>
                <a:ext uri="{FF2B5EF4-FFF2-40B4-BE49-F238E27FC236}">
                  <a16:creationId xmlns:a16="http://schemas.microsoft.com/office/drawing/2014/main" id="{047C4F76-8789-4954-BEF2-12199924B05C}"/>
                </a:ext>
              </a:extLst>
            </p:cNvPr>
            <p:cNvGrpSpPr/>
            <p:nvPr/>
          </p:nvGrpSpPr>
          <p:grpSpPr>
            <a:xfrm>
              <a:off x="172887" y="1583824"/>
              <a:ext cx="6622334" cy="409066"/>
              <a:chOff x="187971" y="2064466"/>
              <a:chExt cx="6622334" cy="409066"/>
            </a:xfrm>
          </p:grpSpPr>
          <p:sp>
            <p:nvSpPr>
              <p:cNvPr id="31" name="Rounded Rectangle 3">
                <a:extLst>
                  <a:ext uri="{FF2B5EF4-FFF2-40B4-BE49-F238E27FC236}">
                    <a16:creationId xmlns:a16="http://schemas.microsoft.com/office/drawing/2014/main" id="{4DC2107A-7B1B-4CD7-80E5-5277D9237E05}"/>
                  </a:ext>
                </a:extLst>
              </p:cNvPr>
              <p:cNvSpPr/>
              <p:nvPr/>
            </p:nvSpPr>
            <p:spPr>
              <a:xfrm>
                <a:off x="187971" y="2064466"/>
                <a:ext cx="1843790" cy="409066"/>
              </a:xfrm>
              <a:prstGeom prst="roundRect">
                <a:avLst>
                  <a:gd name="adj" fmla="val 50000"/>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tx1"/>
                    </a:solidFill>
                    <a:latin typeface="Faustina"/>
                  </a:rPr>
                  <a:t>MAFI AOR</a:t>
                </a:r>
                <a:endParaRPr lang="ko-KR" altLang="en-US" sz="1600" b="1" dirty="0">
                  <a:solidFill>
                    <a:schemeClr val="tx1"/>
                  </a:solidFill>
                  <a:latin typeface="Faustina"/>
                </a:endParaRPr>
              </a:p>
            </p:txBody>
          </p:sp>
          <p:sp>
            <p:nvSpPr>
              <p:cNvPr id="34" name="Rounded Rectangle 3">
                <a:extLst>
                  <a:ext uri="{FF2B5EF4-FFF2-40B4-BE49-F238E27FC236}">
                    <a16:creationId xmlns:a16="http://schemas.microsoft.com/office/drawing/2014/main" id="{0764E1C5-5B91-4F70-9212-A0388B590DF9}"/>
                  </a:ext>
                </a:extLst>
              </p:cNvPr>
              <p:cNvSpPr/>
              <p:nvPr/>
            </p:nvSpPr>
            <p:spPr>
              <a:xfrm>
                <a:off x="2269528" y="2064466"/>
                <a:ext cx="1432107" cy="409066"/>
              </a:xfrm>
              <a:prstGeom prst="roundRect">
                <a:avLst>
                  <a:gd name="adj" fmla="val 50000"/>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tx1"/>
                    </a:solidFill>
                    <a:latin typeface="Faustina"/>
                  </a:rPr>
                  <a:t>GRANTEES</a:t>
                </a:r>
                <a:endParaRPr lang="ko-KR" altLang="en-US" sz="1600" b="1" dirty="0">
                  <a:solidFill>
                    <a:schemeClr val="tx1"/>
                  </a:solidFill>
                  <a:latin typeface="Faustina"/>
                </a:endParaRPr>
              </a:p>
            </p:txBody>
          </p:sp>
          <p:sp>
            <p:nvSpPr>
              <p:cNvPr id="36" name="Rounded Rectangle 3">
                <a:extLst>
                  <a:ext uri="{FF2B5EF4-FFF2-40B4-BE49-F238E27FC236}">
                    <a16:creationId xmlns:a16="http://schemas.microsoft.com/office/drawing/2014/main" id="{4EAD1FA1-8A2E-4D8F-B73A-533CA0202554}"/>
                  </a:ext>
                </a:extLst>
              </p:cNvPr>
              <p:cNvSpPr/>
              <p:nvPr/>
            </p:nvSpPr>
            <p:spPr>
              <a:xfrm>
                <a:off x="3816198" y="2064466"/>
                <a:ext cx="1432107" cy="409066"/>
              </a:xfrm>
              <a:prstGeom prst="roundRect">
                <a:avLst>
                  <a:gd name="adj" fmla="val 50000"/>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tx1"/>
                    </a:solidFill>
                    <a:latin typeface="Faustina"/>
                  </a:rPr>
                  <a:t>GRADUATED</a:t>
                </a:r>
                <a:endParaRPr lang="ko-KR" altLang="en-US" sz="1600" b="1" dirty="0">
                  <a:solidFill>
                    <a:schemeClr val="tx1"/>
                  </a:solidFill>
                  <a:latin typeface="Faustina"/>
                </a:endParaRPr>
              </a:p>
            </p:txBody>
          </p:sp>
          <p:sp>
            <p:nvSpPr>
              <p:cNvPr id="48" name="Rounded Rectangle 3">
                <a:extLst>
                  <a:ext uri="{FF2B5EF4-FFF2-40B4-BE49-F238E27FC236}">
                    <a16:creationId xmlns:a16="http://schemas.microsoft.com/office/drawing/2014/main" id="{31DA4786-CB16-423E-B571-82FAC46EF68E}"/>
                  </a:ext>
                </a:extLst>
              </p:cNvPr>
              <p:cNvSpPr/>
              <p:nvPr/>
            </p:nvSpPr>
            <p:spPr>
              <a:xfrm>
                <a:off x="5378198" y="2064466"/>
                <a:ext cx="1432107" cy="409066"/>
              </a:xfrm>
              <a:prstGeom prst="roundRect">
                <a:avLst>
                  <a:gd name="adj" fmla="val 50000"/>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tx1"/>
                    </a:solidFill>
                    <a:latin typeface="Faustina"/>
                  </a:rPr>
                  <a:t>EXISTING</a:t>
                </a:r>
                <a:endParaRPr lang="ko-KR" altLang="en-US" sz="1600" b="1" dirty="0">
                  <a:solidFill>
                    <a:schemeClr val="tx1"/>
                  </a:solidFill>
                  <a:latin typeface="Faustina"/>
                </a:endParaRPr>
              </a:p>
            </p:txBody>
          </p:sp>
        </p:grpSp>
        <p:grpSp>
          <p:nvGrpSpPr>
            <p:cNvPr id="11" name="Group 10">
              <a:extLst>
                <a:ext uri="{FF2B5EF4-FFF2-40B4-BE49-F238E27FC236}">
                  <a16:creationId xmlns:a16="http://schemas.microsoft.com/office/drawing/2014/main" id="{E563E5BF-3808-4FE9-AFD9-0FE6731448D4}"/>
                </a:ext>
              </a:extLst>
            </p:cNvPr>
            <p:cNvGrpSpPr/>
            <p:nvPr/>
          </p:nvGrpSpPr>
          <p:grpSpPr>
            <a:xfrm>
              <a:off x="2546140" y="2386057"/>
              <a:ext cx="755509" cy="2173740"/>
              <a:chOff x="2329062" y="2966381"/>
              <a:chExt cx="692028" cy="1478342"/>
            </a:xfrm>
          </p:grpSpPr>
          <p:sp>
            <p:nvSpPr>
              <p:cNvPr id="16" name="TextBox 15">
                <a:extLst>
                  <a:ext uri="{FF2B5EF4-FFF2-40B4-BE49-F238E27FC236}">
                    <a16:creationId xmlns:a16="http://schemas.microsoft.com/office/drawing/2014/main" id="{D6B7E8BE-FB5C-425A-9D34-3D5547E42A5B}"/>
                  </a:ext>
                </a:extLst>
              </p:cNvPr>
              <p:cNvSpPr txBox="1"/>
              <p:nvPr/>
            </p:nvSpPr>
            <p:spPr>
              <a:xfrm>
                <a:off x="2329062" y="2966381"/>
                <a:ext cx="661135" cy="369332"/>
              </a:xfrm>
              <a:prstGeom prst="rect">
                <a:avLst/>
              </a:prstGeom>
              <a:noFill/>
            </p:spPr>
            <p:txBody>
              <a:bodyPr wrap="square" rtlCol="0">
                <a:spAutoFit/>
              </a:bodyPr>
              <a:lstStyle/>
              <a:p>
                <a:r>
                  <a:rPr lang="en-US" b="1" dirty="0">
                    <a:latin typeface="Faustina"/>
                    <a:cs typeface="Arial" panose="020B0604020202020204" pitchFamily="34" charset="0"/>
                  </a:rPr>
                  <a:t>      6</a:t>
                </a:r>
              </a:p>
            </p:txBody>
          </p:sp>
          <p:sp>
            <p:nvSpPr>
              <p:cNvPr id="17" name="TextBox 16">
                <a:extLst>
                  <a:ext uri="{FF2B5EF4-FFF2-40B4-BE49-F238E27FC236}">
                    <a16:creationId xmlns:a16="http://schemas.microsoft.com/office/drawing/2014/main" id="{322C56A1-C53F-4CE7-A4F9-F8264EB7F7FB}"/>
                  </a:ext>
                </a:extLst>
              </p:cNvPr>
              <p:cNvSpPr txBox="1"/>
              <p:nvPr/>
            </p:nvSpPr>
            <p:spPr>
              <a:xfrm>
                <a:off x="2329062" y="3513976"/>
                <a:ext cx="661135" cy="369332"/>
              </a:xfrm>
              <a:prstGeom prst="rect">
                <a:avLst/>
              </a:prstGeom>
              <a:noFill/>
            </p:spPr>
            <p:txBody>
              <a:bodyPr wrap="square" rtlCol="0">
                <a:spAutoFit/>
              </a:bodyPr>
              <a:lstStyle/>
              <a:p>
                <a:r>
                  <a:rPr lang="en-US" b="1" dirty="0">
                    <a:latin typeface="Faustina"/>
                    <a:cs typeface="Arial" panose="020B0604020202020204" pitchFamily="34" charset="0"/>
                  </a:rPr>
                  <a:t>      3</a:t>
                </a:r>
              </a:p>
            </p:txBody>
          </p:sp>
          <p:sp>
            <p:nvSpPr>
              <p:cNvPr id="18" name="TextBox 17">
                <a:extLst>
                  <a:ext uri="{FF2B5EF4-FFF2-40B4-BE49-F238E27FC236}">
                    <a16:creationId xmlns:a16="http://schemas.microsoft.com/office/drawing/2014/main" id="{01BEE642-FF9B-43D5-B762-88CC4B88BB49}"/>
                  </a:ext>
                </a:extLst>
              </p:cNvPr>
              <p:cNvSpPr txBox="1"/>
              <p:nvPr/>
            </p:nvSpPr>
            <p:spPr>
              <a:xfrm>
                <a:off x="2359955" y="4075391"/>
                <a:ext cx="661135" cy="369332"/>
              </a:xfrm>
              <a:prstGeom prst="rect">
                <a:avLst/>
              </a:prstGeom>
              <a:noFill/>
            </p:spPr>
            <p:txBody>
              <a:bodyPr wrap="square" rtlCol="0">
                <a:spAutoFit/>
              </a:bodyPr>
              <a:lstStyle/>
              <a:p>
                <a:r>
                  <a:rPr lang="en-US" b="1" dirty="0">
                    <a:latin typeface="Faustina"/>
                    <a:cs typeface="Arial" panose="020B0604020202020204" pitchFamily="34" charset="0"/>
                  </a:rPr>
                  <a:t>     6</a:t>
                </a:r>
              </a:p>
            </p:txBody>
          </p:sp>
        </p:grpSp>
        <p:sp>
          <p:nvSpPr>
            <p:cNvPr id="12" name="Rounded Rectangle 3">
              <a:extLst>
                <a:ext uri="{FF2B5EF4-FFF2-40B4-BE49-F238E27FC236}">
                  <a16:creationId xmlns:a16="http://schemas.microsoft.com/office/drawing/2014/main" id="{2D79A9AD-58ED-4403-B567-2E07A53A21F7}"/>
                </a:ext>
              </a:extLst>
            </p:cNvPr>
            <p:cNvSpPr/>
            <p:nvPr/>
          </p:nvSpPr>
          <p:spPr>
            <a:xfrm>
              <a:off x="169387" y="2358095"/>
              <a:ext cx="1843790" cy="409066"/>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tx1"/>
                  </a:solidFill>
                  <a:latin typeface="Faustina"/>
                </a:rPr>
                <a:t>KIDAPAWAN CITY</a:t>
              </a:r>
              <a:endParaRPr lang="ko-KR" altLang="en-US" sz="1600" b="1" dirty="0">
                <a:solidFill>
                  <a:schemeClr val="tx1"/>
                </a:solidFill>
                <a:latin typeface="Faustina"/>
              </a:endParaRPr>
            </a:p>
          </p:txBody>
        </p:sp>
        <p:sp>
          <p:nvSpPr>
            <p:cNvPr id="13" name="Rounded Rectangle 3">
              <a:extLst>
                <a:ext uri="{FF2B5EF4-FFF2-40B4-BE49-F238E27FC236}">
                  <a16:creationId xmlns:a16="http://schemas.microsoft.com/office/drawing/2014/main" id="{4BD375D6-CB3E-4D2C-AC28-EE8D7A9C51A6}"/>
                </a:ext>
              </a:extLst>
            </p:cNvPr>
            <p:cNvSpPr/>
            <p:nvPr/>
          </p:nvSpPr>
          <p:spPr>
            <a:xfrm>
              <a:off x="169388" y="3211999"/>
              <a:ext cx="1843789" cy="409066"/>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tx1"/>
                  </a:solidFill>
                  <a:latin typeface="Faustina"/>
                </a:rPr>
                <a:t>MAGPET</a:t>
              </a:r>
              <a:endParaRPr lang="ko-KR" altLang="en-US" sz="1600" b="1" dirty="0">
                <a:solidFill>
                  <a:schemeClr val="tx1"/>
                </a:solidFill>
                <a:latin typeface="Faustina"/>
              </a:endParaRPr>
            </a:p>
          </p:txBody>
        </p:sp>
        <p:sp>
          <p:nvSpPr>
            <p:cNvPr id="14" name="Rounded Rectangle 3">
              <a:extLst>
                <a:ext uri="{FF2B5EF4-FFF2-40B4-BE49-F238E27FC236}">
                  <a16:creationId xmlns:a16="http://schemas.microsoft.com/office/drawing/2014/main" id="{C6664493-3E1A-4115-A335-B345CA9A277E}"/>
                </a:ext>
              </a:extLst>
            </p:cNvPr>
            <p:cNvSpPr/>
            <p:nvPr/>
          </p:nvSpPr>
          <p:spPr>
            <a:xfrm>
              <a:off x="194578" y="4037070"/>
              <a:ext cx="1843789" cy="409066"/>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tx1"/>
                  </a:solidFill>
                  <a:latin typeface="Faustina"/>
                </a:rPr>
                <a:t>MAKILALA</a:t>
              </a:r>
              <a:endParaRPr lang="ko-KR" altLang="en-US" sz="1600" b="1" dirty="0">
                <a:solidFill>
                  <a:schemeClr val="tx1"/>
                </a:solidFill>
                <a:latin typeface="Faustina"/>
              </a:endParaRPr>
            </a:p>
          </p:txBody>
        </p:sp>
        <p:grpSp>
          <p:nvGrpSpPr>
            <p:cNvPr id="42" name="Group 41">
              <a:extLst>
                <a:ext uri="{FF2B5EF4-FFF2-40B4-BE49-F238E27FC236}">
                  <a16:creationId xmlns:a16="http://schemas.microsoft.com/office/drawing/2014/main" id="{75D6A372-1D85-4A4D-95C5-89DB13E3CA7F}"/>
                </a:ext>
              </a:extLst>
            </p:cNvPr>
            <p:cNvGrpSpPr/>
            <p:nvPr/>
          </p:nvGrpSpPr>
          <p:grpSpPr>
            <a:xfrm>
              <a:off x="5625385" y="2380477"/>
              <a:ext cx="728147" cy="2211486"/>
              <a:chOff x="2287704" y="2874536"/>
              <a:chExt cx="666965" cy="1577020"/>
            </a:xfrm>
          </p:grpSpPr>
          <p:sp>
            <p:nvSpPr>
              <p:cNvPr id="44" name="TextBox 43">
                <a:extLst>
                  <a:ext uri="{FF2B5EF4-FFF2-40B4-BE49-F238E27FC236}">
                    <a16:creationId xmlns:a16="http://schemas.microsoft.com/office/drawing/2014/main" id="{303DC47A-248C-4C14-AFE7-1289F0B5A9B9}"/>
                  </a:ext>
                </a:extLst>
              </p:cNvPr>
              <p:cNvSpPr txBox="1"/>
              <p:nvPr/>
            </p:nvSpPr>
            <p:spPr>
              <a:xfrm>
                <a:off x="2290671" y="2874536"/>
                <a:ext cx="661135" cy="369332"/>
              </a:xfrm>
              <a:prstGeom prst="rect">
                <a:avLst/>
              </a:prstGeom>
              <a:noFill/>
            </p:spPr>
            <p:txBody>
              <a:bodyPr wrap="square" rtlCol="0">
                <a:spAutoFit/>
              </a:bodyPr>
              <a:lstStyle/>
              <a:p>
                <a:r>
                  <a:rPr lang="en-US" b="1" dirty="0">
                    <a:latin typeface="Faustina"/>
                    <a:cs typeface="Arial" panose="020B0604020202020204" pitchFamily="34" charset="0"/>
                  </a:rPr>
                  <a:t>     0</a:t>
                </a:r>
              </a:p>
            </p:txBody>
          </p:sp>
          <p:sp>
            <p:nvSpPr>
              <p:cNvPr id="45" name="TextBox 44">
                <a:extLst>
                  <a:ext uri="{FF2B5EF4-FFF2-40B4-BE49-F238E27FC236}">
                    <a16:creationId xmlns:a16="http://schemas.microsoft.com/office/drawing/2014/main" id="{CFD2472A-6B7F-4AE7-8765-C5CD08934CF7}"/>
                  </a:ext>
                </a:extLst>
              </p:cNvPr>
              <p:cNvSpPr txBox="1"/>
              <p:nvPr/>
            </p:nvSpPr>
            <p:spPr>
              <a:xfrm>
                <a:off x="2287704" y="3460022"/>
                <a:ext cx="661135" cy="369332"/>
              </a:xfrm>
              <a:prstGeom prst="rect">
                <a:avLst/>
              </a:prstGeom>
              <a:noFill/>
            </p:spPr>
            <p:txBody>
              <a:bodyPr wrap="square" rtlCol="0">
                <a:spAutoFit/>
              </a:bodyPr>
              <a:lstStyle/>
              <a:p>
                <a:r>
                  <a:rPr lang="en-US" b="1" dirty="0">
                    <a:latin typeface="Faustina"/>
                    <a:cs typeface="Arial" panose="020B0604020202020204" pitchFamily="34" charset="0"/>
                  </a:rPr>
                  <a:t>     0</a:t>
                </a:r>
              </a:p>
            </p:txBody>
          </p:sp>
          <p:sp>
            <p:nvSpPr>
              <p:cNvPr id="46" name="TextBox 45">
                <a:extLst>
                  <a:ext uri="{FF2B5EF4-FFF2-40B4-BE49-F238E27FC236}">
                    <a16:creationId xmlns:a16="http://schemas.microsoft.com/office/drawing/2014/main" id="{4CE1D7E3-F7A7-4BDF-8829-F7450791427D}"/>
                  </a:ext>
                </a:extLst>
              </p:cNvPr>
              <p:cNvSpPr txBox="1"/>
              <p:nvPr/>
            </p:nvSpPr>
            <p:spPr>
              <a:xfrm>
                <a:off x="2293534" y="4082224"/>
                <a:ext cx="661135" cy="369332"/>
              </a:xfrm>
              <a:prstGeom prst="rect">
                <a:avLst/>
              </a:prstGeom>
              <a:noFill/>
            </p:spPr>
            <p:txBody>
              <a:bodyPr wrap="square" rtlCol="0">
                <a:spAutoFit/>
              </a:bodyPr>
              <a:lstStyle/>
              <a:p>
                <a:r>
                  <a:rPr lang="en-US" b="1" dirty="0">
                    <a:latin typeface="Faustina"/>
                    <a:cs typeface="Arial" panose="020B0604020202020204" pitchFamily="34" charset="0"/>
                  </a:rPr>
                  <a:t>     0</a:t>
                </a:r>
              </a:p>
            </p:txBody>
          </p:sp>
        </p:grpSp>
        <p:cxnSp>
          <p:nvCxnSpPr>
            <p:cNvPr id="51" name="Straight Connector 50">
              <a:extLst>
                <a:ext uri="{FF2B5EF4-FFF2-40B4-BE49-F238E27FC236}">
                  <a16:creationId xmlns:a16="http://schemas.microsoft.com/office/drawing/2014/main" id="{3C308BA1-A192-435E-AF02-47B679CD34FB}"/>
                </a:ext>
              </a:extLst>
            </p:cNvPr>
            <p:cNvCxnSpPr>
              <a:cxnSpLocks/>
            </p:cNvCxnSpPr>
            <p:nvPr/>
          </p:nvCxnSpPr>
          <p:spPr>
            <a:xfrm>
              <a:off x="179080" y="2139851"/>
              <a:ext cx="6622334"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3" name="Straight Connector 52">
              <a:extLst>
                <a:ext uri="{FF2B5EF4-FFF2-40B4-BE49-F238E27FC236}">
                  <a16:creationId xmlns:a16="http://schemas.microsoft.com/office/drawing/2014/main" id="{41E96645-E68E-41AB-A921-1EF57AE08B62}"/>
                </a:ext>
              </a:extLst>
            </p:cNvPr>
            <p:cNvCxnSpPr>
              <a:cxnSpLocks/>
            </p:cNvCxnSpPr>
            <p:nvPr/>
          </p:nvCxnSpPr>
          <p:spPr>
            <a:xfrm>
              <a:off x="168658" y="2976893"/>
              <a:ext cx="6622334"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5" name="Straight Connector 54">
              <a:extLst>
                <a:ext uri="{FF2B5EF4-FFF2-40B4-BE49-F238E27FC236}">
                  <a16:creationId xmlns:a16="http://schemas.microsoft.com/office/drawing/2014/main" id="{EB32E3DE-3A88-47DA-BD2C-995149F9A271}"/>
                </a:ext>
              </a:extLst>
            </p:cNvPr>
            <p:cNvCxnSpPr>
              <a:cxnSpLocks/>
            </p:cNvCxnSpPr>
            <p:nvPr/>
          </p:nvCxnSpPr>
          <p:spPr>
            <a:xfrm>
              <a:off x="169166" y="3813412"/>
              <a:ext cx="6622334"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7" name="Straight Connector 56">
              <a:extLst>
                <a:ext uri="{FF2B5EF4-FFF2-40B4-BE49-F238E27FC236}">
                  <a16:creationId xmlns:a16="http://schemas.microsoft.com/office/drawing/2014/main" id="{73121758-3C33-4DBA-8E85-443B1386CBB6}"/>
                </a:ext>
              </a:extLst>
            </p:cNvPr>
            <p:cNvCxnSpPr>
              <a:cxnSpLocks/>
            </p:cNvCxnSpPr>
            <p:nvPr/>
          </p:nvCxnSpPr>
          <p:spPr>
            <a:xfrm>
              <a:off x="168658" y="4618591"/>
              <a:ext cx="6622334" cy="0"/>
            </a:xfrm>
            <a:prstGeom prst="line">
              <a:avLst/>
            </a:prstGeom>
          </p:spPr>
          <p:style>
            <a:lnRef idx="3">
              <a:schemeClr val="accent5"/>
            </a:lnRef>
            <a:fillRef idx="0">
              <a:schemeClr val="accent5"/>
            </a:fillRef>
            <a:effectRef idx="2">
              <a:schemeClr val="accent5"/>
            </a:effectRef>
            <a:fontRef idx="minor">
              <a:schemeClr val="tx1"/>
            </a:fontRef>
          </p:style>
        </p:cxnSp>
        <p:grpSp>
          <p:nvGrpSpPr>
            <p:cNvPr id="60" name="Group 59">
              <a:extLst>
                <a:ext uri="{FF2B5EF4-FFF2-40B4-BE49-F238E27FC236}">
                  <a16:creationId xmlns:a16="http://schemas.microsoft.com/office/drawing/2014/main" id="{3CB86EA7-3580-4676-8E1F-15AED6586EA7}"/>
                </a:ext>
              </a:extLst>
            </p:cNvPr>
            <p:cNvGrpSpPr/>
            <p:nvPr/>
          </p:nvGrpSpPr>
          <p:grpSpPr>
            <a:xfrm>
              <a:off x="4092311" y="2388245"/>
              <a:ext cx="755509" cy="2188731"/>
              <a:chOff x="2329062" y="2966381"/>
              <a:chExt cx="692028" cy="1488537"/>
            </a:xfrm>
          </p:grpSpPr>
          <p:sp>
            <p:nvSpPr>
              <p:cNvPr id="61" name="TextBox 60">
                <a:extLst>
                  <a:ext uri="{FF2B5EF4-FFF2-40B4-BE49-F238E27FC236}">
                    <a16:creationId xmlns:a16="http://schemas.microsoft.com/office/drawing/2014/main" id="{EE616A75-B384-4946-BED1-0949E5B48FA0}"/>
                  </a:ext>
                </a:extLst>
              </p:cNvPr>
              <p:cNvSpPr txBox="1"/>
              <p:nvPr/>
            </p:nvSpPr>
            <p:spPr>
              <a:xfrm>
                <a:off x="2329062" y="2966381"/>
                <a:ext cx="661135" cy="369332"/>
              </a:xfrm>
              <a:prstGeom prst="rect">
                <a:avLst/>
              </a:prstGeom>
              <a:noFill/>
            </p:spPr>
            <p:txBody>
              <a:bodyPr wrap="square" rtlCol="0">
                <a:spAutoFit/>
              </a:bodyPr>
              <a:lstStyle/>
              <a:p>
                <a:r>
                  <a:rPr lang="en-US" b="1" dirty="0">
                    <a:latin typeface="Faustina"/>
                    <a:cs typeface="Arial" panose="020B0604020202020204" pitchFamily="34" charset="0"/>
                  </a:rPr>
                  <a:t>      6</a:t>
                </a:r>
              </a:p>
            </p:txBody>
          </p:sp>
          <p:sp>
            <p:nvSpPr>
              <p:cNvPr id="66" name="TextBox 65">
                <a:extLst>
                  <a:ext uri="{FF2B5EF4-FFF2-40B4-BE49-F238E27FC236}">
                    <a16:creationId xmlns:a16="http://schemas.microsoft.com/office/drawing/2014/main" id="{26D9B62D-3A9B-401F-BE64-52E3ABE1B781}"/>
                  </a:ext>
                </a:extLst>
              </p:cNvPr>
              <p:cNvSpPr txBox="1"/>
              <p:nvPr/>
            </p:nvSpPr>
            <p:spPr>
              <a:xfrm>
                <a:off x="2329062" y="3524170"/>
                <a:ext cx="661135" cy="369332"/>
              </a:xfrm>
              <a:prstGeom prst="rect">
                <a:avLst/>
              </a:prstGeom>
              <a:noFill/>
            </p:spPr>
            <p:txBody>
              <a:bodyPr wrap="square" rtlCol="0">
                <a:spAutoFit/>
              </a:bodyPr>
              <a:lstStyle/>
              <a:p>
                <a:r>
                  <a:rPr lang="en-US" b="1" dirty="0">
                    <a:latin typeface="Faustina"/>
                    <a:cs typeface="Arial" panose="020B0604020202020204" pitchFamily="34" charset="0"/>
                  </a:rPr>
                  <a:t>      3</a:t>
                </a:r>
              </a:p>
            </p:txBody>
          </p:sp>
          <p:sp>
            <p:nvSpPr>
              <p:cNvPr id="67" name="TextBox 66">
                <a:extLst>
                  <a:ext uri="{FF2B5EF4-FFF2-40B4-BE49-F238E27FC236}">
                    <a16:creationId xmlns:a16="http://schemas.microsoft.com/office/drawing/2014/main" id="{75506346-409F-4657-BEAD-5C74387F6C82}"/>
                  </a:ext>
                </a:extLst>
              </p:cNvPr>
              <p:cNvSpPr txBox="1"/>
              <p:nvPr/>
            </p:nvSpPr>
            <p:spPr>
              <a:xfrm>
                <a:off x="2359955" y="4085586"/>
                <a:ext cx="661135" cy="369332"/>
              </a:xfrm>
              <a:prstGeom prst="rect">
                <a:avLst/>
              </a:prstGeom>
              <a:noFill/>
            </p:spPr>
            <p:txBody>
              <a:bodyPr wrap="square" rtlCol="0">
                <a:spAutoFit/>
              </a:bodyPr>
              <a:lstStyle/>
              <a:p>
                <a:r>
                  <a:rPr lang="en-US" b="1" dirty="0">
                    <a:latin typeface="Faustina"/>
                    <a:cs typeface="Arial" panose="020B0604020202020204" pitchFamily="34" charset="0"/>
                  </a:rPr>
                  <a:t>     6</a:t>
                </a:r>
              </a:p>
            </p:txBody>
          </p:sp>
        </p:grpSp>
        <p:sp>
          <p:nvSpPr>
            <p:cNvPr id="9" name="Rectangle 8">
              <a:extLst>
                <a:ext uri="{FF2B5EF4-FFF2-40B4-BE49-F238E27FC236}">
                  <a16:creationId xmlns:a16="http://schemas.microsoft.com/office/drawing/2014/main" id="{A913A21C-1F85-4497-AEAA-2E2E1CD4517C}"/>
                </a:ext>
              </a:extLst>
            </p:cNvPr>
            <p:cNvSpPr/>
            <p:nvPr/>
          </p:nvSpPr>
          <p:spPr>
            <a:xfrm>
              <a:off x="2367791" y="2130417"/>
              <a:ext cx="1205963" cy="2487623"/>
            </a:xfrm>
            <a:prstGeom prst="rect">
              <a:avLst/>
            </a:prstGeom>
            <a:solidFill>
              <a:srgbClr val="66FFFF"/>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pSp>
          <p:nvGrpSpPr>
            <p:cNvPr id="24" name="Group 23">
              <a:extLst>
                <a:ext uri="{FF2B5EF4-FFF2-40B4-BE49-F238E27FC236}">
                  <a16:creationId xmlns:a16="http://schemas.microsoft.com/office/drawing/2014/main" id="{FA072302-91C5-483E-967A-67CDCF2FDC26}"/>
                </a:ext>
              </a:extLst>
            </p:cNvPr>
            <p:cNvGrpSpPr/>
            <p:nvPr/>
          </p:nvGrpSpPr>
          <p:grpSpPr>
            <a:xfrm>
              <a:off x="194578" y="4688349"/>
              <a:ext cx="6622335" cy="770761"/>
              <a:chOff x="132500" y="5456744"/>
              <a:chExt cx="6675585" cy="770761"/>
            </a:xfrm>
          </p:grpSpPr>
          <p:sp>
            <p:nvSpPr>
              <p:cNvPr id="22" name="Rectangle: Rounded Corners 21">
                <a:extLst>
                  <a:ext uri="{FF2B5EF4-FFF2-40B4-BE49-F238E27FC236}">
                    <a16:creationId xmlns:a16="http://schemas.microsoft.com/office/drawing/2014/main" id="{8F58ADCB-3BB5-41F2-9005-AE2F0C7F0070}"/>
                  </a:ext>
                </a:extLst>
              </p:cNvPr>
              <p:cNvSpPr/>
              <p:nvPr/>
            </p:nvSpPr>
            <p:spPr>
              <a:xfrm>
                <a:off x="132500" y="5456744"/>
                <a:ext cx="6675585" cy="770761"/>
              </a:xfrm>
              <a:prstGeom prst="roundRect">
                <a:avLst/>
              </a:prstGeom>
              <a:solidFill>
                <a:schemeClr val="accent2">
                  <a:lumMod val="60000"/>
                  <a:lumOff val="40000"/>
                </a:schemeClr>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07DCC1E1-6821-40F0-BAA9-8CD7E35498AE}"/>
                  </a:ext>
                </a:extLst>
              </p:cNvPr>
              <p:cNvGrpSpPr/>
              <p:nvPr/>
            </p:nvGrpSpPr>
            <p:grpSpPr>
              <a:xfrm>
                <a:off x="347980" y="5576662"/>
                <a:ext cx="6096806" cy="591542"/>
                <a:chOff x="434314" y="5489478"/>
                <a:chExt cx="6096806" cy="591542"/>
              </a:xfrm>
            </p:grpSpPr>
            <p:grpSp>
              <p:nvGrpSpPr>
                <p:cNvPr id="91" name="Group 90">
                  <a:extLst>
                    <a:ext uri="{FF2B5EF4-FFF2-40B4-BE49-F238E27FC236}">
                      <a16:creationId xmlns:a16="http://schemas.microsoft.com/office/drawing/2014/main" id="{223D3514-CF57-4441-A9C5-97D81E8B1410}"/>
                    </a:ext>
                  </a:extLst>
                </p:cNvPr>
                <p:cNvGrpSpPr/>
                <p:nvPr/>
              </p:nvGrpSpPr>
              <p:grpSpPr>
                <a:xfrm>
                  <a:off x="434993" y="5489478"/>
                  <a:ext cx="6056564" cy="265463"/>
                  <a:chOff x="434993" y="5489478"/>
                  <a:chExt cx="6056564" cy="265463"/>
                </a:xfrm>
              </p:grpSpPr>
              <p:sp>
                <p:nvSpPr>
                  <p:cNvPr id="102" name="Rectangle 101">
                    <a:extLst>
                      <a:ext uri="{FF2B5EF4-FFF2-40B4-BE49-F238E27FC236}">
                        <a16:creationId xmlns:a16="http://schemas.microsoft.com/office/drawing/2014/main" id="{C2DA211B-FB80-4C1C-B756-36BB2A11D85A}"/>
                      </a:ext>
                    </a:extLst>
                  </p:cNvPr>
                  <p:cNvSpPr/>
                  <p:nvPr/>
                </p:nvSpPr>
                <p:spPr>
                  <a:xfrm>
                    <a:off x="434993" y="5500964"/>
                    <a:ext cx="797076" cy="230823"/>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TOTAL</a:t>
                    </a:r>
                  </a:p>
                </p:txBody>
              </p:sp>
              <p:sp>
                <p:nvSpPr>
                  <p:cNvPr id="103" name="Rectangle 102">
                    <a:extLst>
                      <a:ext uri="{FF2B5EF4-FFF2-40B4-BE49-F238E27FC236}">
                        <a16:creationId xmlns:a16="http://schemas.microsoft.com/office/drawing/2014/main" id="{579E60C5-6BF6-4A31-966C-2772D03AC0B7}"/>
                      </a:ext>
                    </a:extLst>
                  </p:cNvPr>
                  <p:cNvSpPr/>
                  <p:nvPr/>
                </p:nvSpPr>
                <p:spPr>
                  <a:xfrm>
                    <a:off x="5764736" y="5489478"/>
                    <a:ext cx="726821" cy="236727"/>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0</a:t>
                    </a:r>
                  </a:p>
                </p:txBody>
              </p:sp>
              <p:sp>
                <p:nvSpPr>
                  <p:cNvPr id="104" name="Rectangle 103">
                    <a:extLst>
                      <a:ext uri="{FF2B5EF4-FFF2-40B4-BE49-F238E27FC236}">
                        <a16:creationId xmlns:a16="http://schemas.microsoft.com/office/drawing/2014/main" id="{3531015F-92F1-446D-AF72-685D16A49650}"/>
                      </a:ext>
                    </a:extLst>
                  </p:cNvPr>
                  <p:cNvSpPr/>
                  <p:nvPr/>
                </p:nvSpPr>
                <p:spPr>
                  <a:xfrm>
                    <a:off x="4163042" y="5514859"/>
                    <a:ext cx="752987" cy="240082"/>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15</a:t>
                    </a:r>
                  </a:p>
                </p:txBody>
              </p:sp>
              <p:sp>
                <p:nvSpPr>
                  <p:cNvPr id="101" name="Rectangle 100">
                    <a:extLst>
                      <a:ext uri="{FF2B5EF4-FFF2-40B4-BE49-F238E27FC236}">
                        <a16:creationId xmlns:a16="http://schemas.microsoft.com/office/drawing/2014/main" id="{875CB8BE-D673-467D-AE06-297506EF173A}"/>
                      </a:ext>
                    </a:extLst>
                  </p:cNvPr>
                  <p:cNvSpPr/>
                  <p:nvPr/>
                </p:nvSpPr>
                <p:spPr>
                  <a:xfrm>
                    <a:off x="2628561" y="5489478"/>
                    <a:ext cx="752987" cy="230823"/>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15</a:t>
                    </a:r>
                  </a:p>
                </p:txBody>
              </p:sp>
            </p:grpSp>
            <p:grpSp>
              <p:nvGrpSpPr>
                <p:cNvPr id="93" name="Group 92">
                  <a:extLst>
                    <a:ext uri="{FF2B5EF4-FFF2-40B4-BE49-F238E27FC236}">
                      <a16:creationId xmlns:a16="http://schemas.microsoft.com/office/drawing/2014/main" id="{27B2BAFF-FB1A-4F52-9B3A-367111E28682}"/>
                    </a:ext>
                  </a:extLst>
                </p:cNvPr>
                <p:cNvGrpSpPr/>
                <p:nvPr/>
              </p:nvGrpSpPr>
              <p:grpSpPr>
                <a:xfrm>
                  <a:off x="434314" y="5797473"/>
                  <a:ext cx="6096806" cy="283547"/>
                  <a:chOff x="434993" y="5500964"/>
                  <a:chExt cx="6096806" cy="283547"/>
                </a:xfrm>
                <a:noFill/>
              </p:grpSpPr>
              <p:sp>
                <p:nvSpPr>
                  <p:cNvPr id="94" name="Rectangle 93">
                    <a:extLst>
                      <a:ext uri="{FF2B5EF4-FFF2-40B4-BE49-F238E27FC236}">
                        <a16:creationId xmlns:a16="http://schemas.microsoft.com/office/drawing/2014/main" id="{88ACC706-376C-46EB-BCAB-817C6DDE33B8}"/>
                      </a:ext>
                    </a:extLst>
                  </p:cNvPr>
                  <p:cNvSpPr/>
                  <p:nvPr/>
                </p:nvSpPr>
                <p:spPr>
                  <a:xfrm>
                    <a:off x="434993" y="5500964"/>
                    <a:ext cx="797076" cy="230823"/>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a:t>
                    </a:r>
                  </a:p>
                </p:txBody>
              </p:sp>
              <p:sp>
                <p:nvSpPr>
                  <p:cNvPr id="97" name="Rectangle 96">
                    <a:extLst>
                      <a:ext uri="{FF2B5EF4-FFF2-40B4-BE49-F238E27FC236}">
                        <a16:creationId xmlns:a16="http://schemas.microsoft.com/office/drawing/2014/main" id="{01BBA375-E953-4B6D-8D1F-73257A233F2D}"/>
                      </a:ext>
                    </a:extLst>
                  </p:cNvPr>
                  <p:cNvSpPr/>
                  <p:nvPr/>
                </p:nvSpPr>
                <p:spPr>
                  <a:xfrm>
                    <a:off x="5804978" y="5540336"/>
                    <a:ext cx="726821" cy="236727"/>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0%</a:t>
                    </a:r>
                  </a:p>
                </p:txBody>
              </p:sp>
              <p:sp>
                <p:nvSpPr>
                  <p:cNvPr id="98" name="Rectangle 97">
                    <a:extLst>
                      <a:ext uri="{FF2B5EF4-FFF2-40B4-BE49-F238E27FC236}">
                        <a16:creationId xmlns:a16="http://schemas.microsoft.com/office/drawing/2014/main" id="{9578E572-5A42-4FB9-B51C-B6594C352089}"/>
                      </a:ext>
                    </a:extLst>
                  </p:cNvPr>
                  <p:cNvSpPr/>
                  <p:nvPr/>
                </p:nvSpPr>
                <p:spPr>
                  <a:xfrm>
                    <a:off x="4153007" y="5544429"/>
                    <a:ext cx="752987" cy="240082"/>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100%</a:t>
                    </a:r>
                  </a:p>
                </p:txBody>
              </p:sp>
            </p:grpSp>
          </p:grpSp>
        </p:grpSp>
      </p:grpSp>
      <p:graphicFrame>
        <p:nvGraphicFramePr>
          <p:cNvPr id="20" name="Diagram 19">
            <a:extLst>
              <a:ext uri="{FF2B5EF4-FFF2-40B4-BE49-F238E27FC236}">
                <a16:creationId xmlns:a16="http://schemas.microsoft.com/office/drawing/2014/main" id="{AE7FD2A5-94A5-4446-A53C-DEEE6B11B79B}"/>
              </a:ext>
            </a:extLst>
          </p:cNvPr>
          <p:cNvGraphicFramePr/>
          <p:nvPr>
            <p:extLst>
              <p:ext uri="{D42A27DB-BD31-4B8C-83A1-F6EECF244321}">
                <p14:modId xmlns:p14="http://schemas.microsoft.com/office/powerpoint/2010/main" val="3919916865"/>
              </p:ext>
            </p:extLst>
          </p:nvPr>
        </p:nvGraphicFramePr>
        <p:xfrm>
          <a:off x="1199057" y="4644555"/>
          <a:ext cx="3425286" cy="206079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21144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66000">
              <a:schemeClr val="bg1"/>
            </a:gs>
            <a:gs pos="100000">
              <a:srgbClr val="00FFFF"/>
            </a:gs>
          </a:gsLst>
          <a:lin ang="2700000" scaled="1"/>
          <a:tileRect/>
        </a:gradFill>
        <a:effectLst/>
      </p:bgPr>
    </p:bg>
    <p:spTree>
      <p:nvGrpSpPr>
        <p:cNvPr id="1" name=""/>
        <p:cNvGrpSpPr/>
        <p:nvPr/>
      </p:nvGrpSpPr>
      <p:grpSpPr>
        <a:xfrm>
          <a:off x="0" y="0"/>
          <a:ext cx="0" cy="0"/>
          <a:chOff x="0" y="0"/>
          <a:chExt cx="0" cy="0"/>
        </a:xfrm>
      </p:grpSpPr>
      <p:sp>
        <p:nvSpPr>
          <p:cNvPr id="30" name="Rectangle: Rounded Corners 29">
            <a:extLst>
              <a:ext uri="{FF2B5EF4-FFF2-40B4-BE49-F238E27FC236}">
                <a16:creationId xmlns:a16="http://schemas.microsoft.com/office/drawing/2014/main" id="{962A9AE7-341C-43BE-8E53-1C7FB1AF5FC3}"/>
              </a:ext>
            </a:extLst>
          </p:cNvPr>
          <p:cNvSpPr/>
          <p:nvPr/>
        </p:nvSpPr>
        <p:spPr>
          <a:xfrm>
            <a:off x="230354" y="5428172"/>
            <a:ext cx="7055354" cy="770761"/>
          </a:xfrm>
          <a:prstGeom prst="roundRect">
            <a:avLst/>
          </a:prstGeom>
          <a:solidFill>
            <a:srgbClr val="FFFF00"/>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9B068383-6271-483A-8318-F839EABF5E86}"/>
              </a:ext>
            </a:extLst>
          </p:cNvPr>
          <p:cNvGrpSpPr/>
          <p:nvPr/>
        </p:nvGrpSpPr>
        <p:grpSpPr>
          <a:xfrm>
            <a:off x="7752247" y="2549210"/>
            <a:ext cx="1289257" cy="1343149"/>
            <a:chOff x="7446205" y="3575382"/>
            <a:chExt cx="1289257" cy="1343149"/>
          </a:xfrm>
        </p:grpSpPr>
        <p:sp>
          <p:nvSpPr>
            <p:cNvPr id="56" name="Oval 55">
              <a:extLst>
                <a:ext uri="{FF2B5EF4-FFF2-40B4-BE49-F238E27FC236}">
                  <a16:creationId xmlns:a16="http://schemas.microsoft.com/office/drawing/2014/main" id="{C6F7003C-B72B-4A44-99FF-625BD6040EF1}"/>
                </a:ext>
              </a:extLst>
            </p:cNvPr>
            <p:cNvSpPr/>
            <p:nvPr/>
          </p:nvSpPr>
          <p:spPr>
            <a:xfrm>
              <a:off x="7446205" y="3575382"/>
              <a:ext cx="1289257" cy="13431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endParaRPr lang="en-US" b="1" dirty="0">
                <a:ln/>
                <a:solidFill>
                  <a:schemeClr val="accent3"/>
                </a:solidFill>
                <a:latin typeface="Faustina"/>
              </a:endParaRPr>
            </a:p>
          </p:txBody>
        </p:sp>
        <p:sp>
          <p:nvSpPr>
            <p:cNvPr id="58" name="Rectangle 57">
              <a:extLst>
                <a:ext uri="{FF2B5EF4-FFF2-40B4-BE49-F238E27FC236}">
                  <a16:creationId xmlns:a16="http://schemas.microsoft.com/office/drawing/2014/main" id="{E6AC30C7-3454-4D9E-83E2-E2942E3F0F93}"/>
                </a:ext>
              </a:extLst>
            </p:cNvPr>
            <p:cNvSpPr/>
            <p:nvPr/>
          </p:nvSpPr>
          <p:spPr>
            <a:xfrm>
              <a:off x="7552857" y="4046592"/>
              <a:ext cx="1043361" cy="4259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latin typeface="Arial Black" panose="020B0A04020102020204" pitchFamily="34" charset="0"/>
                </a:rPr>
                <a:t>TVSP</a:t>
              </a:r>
            </a:p>
          </p:txBody>
        </p:sp>
      </p:grpSp>
      <p:sp>
        <p:nvSpPr>
          <p:cNvPr id="2" name="Title 1">
            <a:extLst>
              <a:ext uri="{FF2B5EF4-FFF2-40B4-BE49-F238E27FC236}">
                <a16:creationId xmlns:a16="http://schemas.microsoft.com/office/drawing/2014/main" id="{83D05DFB-25B0-49F4-B632-B9B904290ECB}"/>
              </a:ext>
            </a:extLst>
          </p:cNvPr>
          <p:cNvSpPr>
            <a:spLocks noGrp="1"/>
          </p:cNvSpPr>
          <p:nvPr>
            <p:ph type="title"/>
          </p:nvPr>
        </p:nvSpPr>
        <p:spPr>
          <a:xfrm>
            <a:off x="615317" y="194171"/>
            <a:ext cx="11355600" cy="854427"/>
          </a:xfrm>
        </p:spPr>
        <p:txBody>
          <a:bodyPr>
            <a:normAutofit/>
          </a:bodyPr>
          <a:lstStyle/>
          <a:p>
            <a:r>
              <a:rPr lang="en-US" sz="3000" b="1" dirty="0">
                <a:latin typeface="Faustina"/>
              </a:rPr>
              <a:t>TECHNICAL/VOCATIONAL SCHOLARSHIP PROJECT (TVSP)</a:t>
            </a:r>
            <a:endParaRPr lang="en-US" sz="3000" dirty="0"/>
          </a:p>
        </p:txBody>
      </p:sp>
      <p:cxnSp>
        <p:nvCxnSpPr>
          <p:cNvPr id="5" name="Straight Connector 4">
            <a:extLst>
              <a:ext uri="{FF2B5EF4-FFF2-40B4-BE49-F238E27FC236}">
                <a16:creationId xmlns:a16="http://schemas.microsoft.com/office/drawing/2014/main" id="{05872E60-00A8-44BD-8B2E-64B65C55C1BE}"/>
              </a:ext>
            </a:extLst>
          </p:cNvPr>
          <p:cNvCxnSpPr>
            <a:cxnSpLocks/>
          </p:cNvCxnSpPr>
          <p:nvPr/>
        </p:nvCxnSpPr>
        <p:spPr>
          <a:xfrm>
            <a:off x="726473" y="947000"/>
            <a:ext cx="10515600" cy="0"/>
          </a:xfrm>
          <a:prstGeom prst="line">
            <a:avLst/>
          </a:prstGeom>
          <a:ln w="38100"/>
        </p:spPr>
        <p:style>
          <a:lnRef idx="3">
            <a:schemeClr val="dk1"/>
          </a:lnRef>
          <a:fillRef idx="0">
            <a:schemeClr val="dk1"/>
          </a:fillRef>
          <a:effectRef idx="2">
            <a:schemeClr val="dk1"/>
          </a:effectRef>
          <a:fontRef idx="minor">
            <a:schemeClr val="tx1"/>
          </a:fontRef>
        </p:style>
      </p:cxnSp>
      <p:grpSp>
        <p:nvGrpSpPr>
          <p:cNvPr id="15" name="Group 14">
            <a:extLst>
              <a:ext uri="{FF2B5EF4-FFF2-40B4-BE49-F238E27FC236}">
                <a16:creationId xmlns:a16="http://schemas.microsoft.com/office/drawing/2014/main" id="{EA09CD1B-35E9-4150-ADC7-E29FBE852685}"/>
              </a:ext>
            </a:extLst>
          </p:cNvPr>
          <p:cNvGrpSpPr/>
          <p:nvPr/>
        </p:nvGrpSpPr>
        <p:grpSpPr>
          <a:xfrm>
            <a:off x="7359032" y="2045638"/>
            <a:ext cx="4603919" cy="2354052"/>
            <a:chOff x="6852592" y="2679516"/>
            <a:chExt cx="5143562" cy="2483836"/>
          </a:xfrm>
        </p:grpSpPr>
        <p:sp>
          <p:nvSpPr>
            <p:cNvPr id="87" name="Donut 3">
              <a:extLst>
                <a:ext uri="{FF2B5EF4-FFF2-40B4-BE49-F238E27FC236}">
                  <a16:creationId xmlns:a16="http://schemas.microsoft.com/office/drawing/2014/main" id="{742FCEC5-1910-4B0E-B77D-B757DADE2C81}"/>
                </a:ext>
              </a:extLst>
            </p:cNvPr>
            <p:cNvSpPr/>
            <p:nvPr/>
          </p:nvSpPr>
          <p:spPr>
            <a:xfrm>
              <a:off x="6852592" y="2804546"/>
              <a:ext cx="2302601" cy="2212536"/>
            </a:xfrm>
            <a:prstGeom prst="donut">
              <a:avLst>
                <a:gd name="adj" fmla="val 25809"/>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aphicFrame>
          <p:nvGraphicFramePr>
            <p:cNvPr id="88" name="Chart 87">
              <a:extLst>
                <a:ext uri="{FF2B5EF4-FFF2-40B4-BE49-F238E27FC236}">
                  <a16:creationId xmlns:a16="http://schemas.microsoft.com/office/drawing/2014/main" id="{D7176838-916B-4438-91E8-11BB3466B23D}"/>
                </a:ext>
              </a:extLst>
            </p:cNvPr>
            <p:cNvGraphicFramePr/>
            <p:nvPr>
              <p:extLst>
                <p:ext uri="{D42A27DB-BD31-4B8C-83A1-F6EECF244321}">
                  <p14:modId xmlns:p14="http://schemas.microsoft.com/office/powerpoint/2010/main" val="217987680"/>
                </p:ext>
              </p:extLst>
            </p:nvPr>
          </p:nvGraphicFramePr>
          <p:xfrm>
            <a:off x="6949440" y="2834640"/>
            <a:ext cx="2126745" cy="2081658"/>
          </p:xfrm>
          <a:graphic>
            <a:graphicData uri="http://schemas.openxmlformats.org/drawingml/2006/chart">
              <c:chart xmlns:c="http://schemas.openxmlformats.org/drawingml/2006/chart" xmlns:r="http://schemas.openxmlformats.org/officeDocument/2006/relationships" r:id="rId3"/>
            </a:graphicData>
          </a:graphic>
        </p:graphicFrame>
        <p:cxnSp>
          <p:nvCxnSpPr>
            <p:cNvPr id="97" name="Elbow Connector 29">
              <a:extLst>
                <a:ext uri="{FF2B5EF4-FFF2-40B4-BE49-F238E27FC236}">
                  <a16:creationId xmlns:a16="http://schemas.microsoft.com/office/drawing/2014/main" id="{65E82E76-8C55-45CB-A8F8-8479B450AC3B}"/>
                </a:ext>
              </a:extLst>
            </p:cNvPr>
            <p:cNvCxnSpPr>
              <a:cxnSpLocks/>
              <a:endCxn id="89" idx="1"/>
            </p:cNvCxnSpPr>
            <p:nvPr/>
          </p:nvCxnSpPr>
          <p:spPr>
            <a:xfrm>
              <a:off x="8106291" y="2802376"/>
              <a:ext cx="2072247" cy="189745"/>
            </a:xfrm>
            <a:prstGeom prst="bentConnector3">
              <a:avLst>
                <a:gd name="adj1" fmla="val 50000"/>
              </a:avLst>
            </a:prstGeom>
            <a:ln w="15875">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98" name="Elbow Connector 30">
              <a:extLst>
                <a:ext uri="{FF2B5EF4-FFF2-40B4-BE49-F238E27FC236}">
                  <a16:creationId xmlns:a16="http://schemas.microsoft.com/office/drawing/2014/main" id="{E0F0CB3C-2805-4FAC-8EC2-B4FC690B97AE}"/>
                </a:ext>
              </a:extLst>
            </p:cNvPr>
            <p:cNvCxnSpPr>
              <a:cxnSpLocks/>
            </p:cNvCxnSpPr>
            <p:nvPr/>
          </p:nvCxnSpPr>
          <p:spPr>
            <a:xfrm>
              <a:off x="8053282" y="4916298"/>
              <a:ext cx="2544388" cy="100785"/>
            </a:xfrm>
            <a:prstGeom prst="bentConnector3">
              <a:avLst>
                <a:gd name="adj1" fmla="val 50000"/>
              </a:avLst>
            </a:prstGeom>
            <a:ln w="15875">
              <a:solidFill>
                <a:srgbClr val="92D050"/>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99" name="Elbow Connector 31">
              <a:extLst>
                <a:ext uri="{FF2B5EF4-FFF2-40B4-BE49-F238E27FC236}">
                  <a16:creationId xmlns:a16="http://schemas.microsoft.com/office/drawing/2014/main" id="{EDD7FEB7-64F5-47FF-8433-35F16CAD65C7}"/>
                </a:ext>
              </a:extLst>
            </p:cNvPr>
            <p:cNvCxnSpPr>
              <a:cxnSpLocks/>
              <a:endCxn id="90" idx="1"/>
            </p:cNvCxnSpPr>
            <p:nvPr/>
          </p:nvCxnSpPr>
          <p:spPr>
            <a:xfrm flipV="1">
              <a:off x="9074917" y="3874333"/>
              <a:ext cx="1110860" cy="189745"/>
            </a:xfrm>
            <a:prstGeom prst="bentConnector3">
              <a:avLst>
                <a:gd name="adj1" fmla="val 50000"/>
              </a:avLst>
            </a:prstGeom>
            <a:ln w="15875">
              <a:solidFill>
                <a:srgbClr val="FFFF00"/>
              </a:solidFill>
              <a:headEnd type="oval"/>
              <a:tailEnd type="triangle"/>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FD5C2638-EC8F-410B-AE55-79F41D0CE7E8}"/>
                </a:ext>
              </a:extLst>
            </p:cNvPr>
            <p:cNvGrpSpPr/>
            <p:nvPr/>
          </p:nvGrpSpPr>
          <p:grpSpPr>
            <a:xfrm>
              <a:off x="10178538" y="2679516"/>
              <a:ext cx="1810378" cy="627742"/>
              <a:chOff x="10178538" y="2679516"/>
              <a:chExt cx="1810378" cy="627742"/>
            </a:xfrm>
          </p:grpSpPr>
          <p:sp>
            <p:nvSpPr>
              <p:cNvPr id="89" name="Rectangle 88">
                <a:extLst>
                  <a:ext uri="{FF2B5EF4-FFF2-40B4-BE49-F238E27FC236}">
                    <a16:creationId xmlns:a16="http://schemas.microsoft.com/office/drawing/2014/main" id="{C5022CA9-FECF-4638-A65C-889269905641}"/>
                  </a:ext>
                </a:extLst>
              </p:cNvPr>
              <p:cNvSpPr/>
              <p:nvPr/>
            </p:nvSpPr>
            <p:spPr>
              <a:xfrm>
                <a:off x="10178538" y="2679516"/>
                <a:ext cx="1810378" cy="625210"/>
              </a:xfrm>
              <a:prstGeom prst="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93" name="Rectangle 92">
                <a:extLst>
                  <a:ext uri="{FF2B5EF4-FFF2-40B4-BE49-F238E27FC236}">
                    <a16:creationId xmlns:a16="http://schemas.microsoft.com/office/drawing/2014/main" id="{5311F1AE-9B5F-4899-8134-1FA8095665FA}"/>
                  </a:ext>
                </a:extLst>
              </p:cNvPr>
              <p:cNvSpPr/>
              <p:nvPr/>
            </p:nvSpPr>
            <p:spPr>
              <a:xfrm>
                <a:off x="10722482" y="2984093"/>
                <a:ext cx="835581" cy="323165"/>
              </a:xfrm>
              <a:prstGeom prst="rect">
                <a:avLst/>
              </a:prstGeom>
            </p:spPr>
            <p:txBody>
              <a:bodyPr wrap="square" anchor="ctr">
                <a:spAutoFit/>
              </a:bodyPr>
              <a:lstStyle/>
              <a:p>
                <a:pPr algn="ctr"/>
                <a:r>
                  <a:rPr lang="en-US" altLang="ko-KR" sz="1500" b="1" dirty="0">
                    <a:latin typeface="Faustina"/>
                    <a:cs typeface="Arial" pitchFamily="34" charset="0"/>
                  </a:rPr>
                  <a:t>53%</a:t>
                </a:r>
                <a:endParaRPr lang="ko-KR" altLang="en-US" sz="1500" dirty="0">
                  <a:latin typeface="Faustina"/>
                  <a:cs typeface="Arial" pitchFamily="34" charset="0"/>
                </a:endParaRPr>
              </a:p>
            </p:txBody>
          </p:sp>
          <p:sp>
            <p:nvSpPr>
              <p:cNvPr id="101" name="TextBox 100">
                <a:extLst>
                  <a:ext uri="{FF2B5EF4-FFF2-40B4-BE49-F238E27FC236}">
                    <a16:creationId xmlns:a16="http://schemas.microsoft.com/office/drawing/2014/main" id="{3CBFD7EB-BFF5-428B-8028-FB911C2CA605}"/>
                  </a:ext>
                </a:extLst>
              </p:cNvPr>
              <p:cNvSpPr txBox="1"/>
              <p:nvPr/>
            </p:nvSpPr>
            <p:spPr>
              <a:xfrm>
                <a:off x="10286874" y="2725574"/>
                <a:ext cx="1653556" cy="333823"/>
              </a:xfrm>
              <a:prstGeom prst="rect">
                <a:avLst/>
              </a:prstGeom>
              <a:solidFill>
                <a:schemeClr val="tx1"/>
              </a:solidFill>
            </p:spPr>
            <p:txBody>
              <a:bodyPr wrap="square" rtlCol="0">
                <a:spAutoFit/>
              </a:bodyPr>
              <a:lstStyle/>
              <a:p>
                <a:r>
                  <a:rPr lang="en-US" sz="1400" dirty="0">
                    <a:solidFill>
                      <a:schemeClr val="bg1"/>
                    </a:solidFill>
                    <a:latin typeface="Faustina"/>
                  </a:rPr>
                  <a:t>KIDAPAWAN CITY</a:t>
                </a:r>
              </a:p>
            </p:txBody>
          </p:sp>
        </p:grpSp>
        <p:grpSp>
          <p:nvGrpSpPr>
            <p:cNvPr id="21" name="Group 20">
              <a:extLst>
                <a:ext uri="{FF2B5EF4-FFF2-40B4-BE49-F238E27FC236}">
                  <a16:creationId xmlns:a16="http://schemas.microsoft.com/office/drawing/2014/main" id="{57D4294C-4652-40D9-AA71-52845A9A1766}"/>
                </a:ext>
              </a:extLst>
            </p:cNvPr>
            <p:cNvGrpSpPr/>
            <p:nvPr/>
          </p:nvGrpSpPr>
          <p:grpSpPr>
            <a:xfrm>
              <a:off x="10185777" y="3561728"/>
              <a:ext cx="1810377" cy="657292"/>
              <a:chOff x="10177271" y="3796673"/>
              <a:chExt cx="1810377" cy="657292"/>
            </a:xfrm>
          </p:grpSpPr>
          <p:sp>
            <p:nvSpPr>
              <p:cNvPr id="90" name="Rectangle 89">
                <a:extLst>
                  <a:ext uri="{FF2B5EF4-FFF2-40B4-BE49-F238E27FC236}">
                    <a16:creationId xmlns:a16="http://schemas.microsoft.com/office/drawing/2014/main" id="{2D91C2A1-7971-4A82-A837-7109F10E4921}"/>
                  </a:ext>
                </a:extLst>
              </p:cNvPr>
              <p:cNvSpPr/>
              <p:nvPr/>
            </p:nvSpPr>
            <p:spPr>
              <a:xfrm>
                <a:off x="10177271" y="3796673"/>
                <a:ext cx="1810377" cy="625210"/>
              </a:xfrm>
              <a:prstGeom prst="rect">
                <a:avLst/>
              </a:prstGeom>
              <a:solidFill>
                <a:srgbClr val="FFFF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94" name="Rectangle 93">
                <a:extLst>
                  <a:ext uri="{FF2B5EF4-FFF2-40B4-BE49-F238E27FC236}">
                    <a16:creationId xmlns:a16="http://schemas.microsoft.com/office/drawing/2014/main" id="{F03335D6-2AE9-4594-A323-B2B912DDFD15}"/>
                  </a:ext>
                </a:extLst>
              </p:cNvPr>
              <p:cNvSpPr/>
              <p:nvPr/>
            </p:nvSpPr>
            <p:spPr>
              <a:xfrm>
                <a:off x="10745488" y="4130800"/>
                <a:ext cx="835581" cy="323165"/>
              </a:xfrm>
              <a:prstGeom prst="rect">
                <a:avLst/>
              </a:prstGeom>
            </p:spPr>
            <p:txBody>
              <a:bodyPr wrap="square" anchor="ctr">
                <a:spAutoFit/>
              </a:bodyPr>
              <a:lstStyle/>
              <a:p>
                <a:pPr algn="ctr"/>
                <a:r>
                  <a:rPr lang="en-US" altLang="ko-KR" sz="1500" b="1" dirty="0">
                    <a:latin typeface="Faustina"/>
                    <a:cs typeface="Arial" pitchFamily="34" charset="0"/>
                  </a:rPr>
                  <a:t>26%</a:t>
                </a:r>
                <a:endParaRPr lang="ko-KR" altLang="en-US" sz="1500" dirty="0">
                  <a:latin typeface="Faustina"/>
                  <a:cs typeface="Arial" pitchFamily="34" charset="0"/>
                </a:endParaRPr>
              </a:p>
            </p:txBody>
          </p:sp>
          <p:sp>
            <p:nvSpPr>
              <p:cNvPr id="102" name="TextBox 101">
                <a:extLst>
                  <a:ext uri="{FF2B5EF4-FFF2-40B4-BE49-F238E27FC236}">
                    <a16:creationId xmlns:a16="http://schemas.microsoft.com/office/drawing/2014/main" id="{BB4FCC29-924F-475D-8AFF-69F8626BCCD3}"/>
                  </a:ext>
                </a:extLst>
              </p:cNvPr>
              <p:cNvSpPr txBox="1"/>
              <p:nvPr/>
            </p:nvSpPr>
            <p:spPr>
              <a:xfrm>
                <a:off x="10603864" y="3854315"/>
                <a:ext cx="977205" cy="333823"/>
              </a:xfrm>
              <a:prstGeom prst="rect">
                <a:avLst/>
              </a:prstGeom>
              <a:solidFill>
                <a:schemeClr val="tx1"/>
              </a:solidFill>
            </p:spPr>
            <p:txBody>
              <a:bodyPr wrap="square" rtlCol="0">
                <a:spAutoFit/>
              </a:bodyPr>
              <a:lstStyle/>
              <a:p>
                <a:pPr algn="ctr"/>
                <a:r>
                  <a:rPr lang="en-US" sz="1400" dirty="0">
                    <a:solidFill>
                      <a:schemeClr val="bg1"/>
                    </a:solidFill>
                    <a:latin typeface="Faustina"/>
                  </a:rPr>
                  <a:t>MAGPET</a:t>
                </a:r>
              </a:p>
            </p:txBody>
          </p:sp>
        </p:grpSp>
        <p:grpSp>
          <p:nvGrpSpPr>
            <p:cNvPr id="23" name="Group 22">
              <a:extLst>
                <a:ext uri="{FF2B5EF4-FFF2-40B4-BE49-F238E27FC236}">
                  <a16:creationId xmlns:a16="http://schemas.microsoft.com/office/drawing/2014/main" id="{4F880FCC-E1B2-4221-80B0-43C57DCB6AB6}"/>
                </a:ext>
              </a:extLst>
            </p:cNvPr>
            <p:cNvGrpSpPr/>
            <p:nvPr/>
          </p:nvGrpSpPr>
          <p:grpSpPr>
            <a:xfrm>
              <a:off x="10178538" y="4467957"/>
              <a:ext cx="1810376" cy="695395"/>
              <a:chOff x="10178538" y="4467957"/>
              <a:chExt cx="1810376" cy="695395"/>
            </a:xfrm>
          </p:grpSpPr>
          <p:sp>
            <p:nvSpPr>
              <p:cNvPr id="91" name="Rectangle 90">
                <a:extLst>
                  <a:ext uri="{FF2B5EF4-FFF2-40B4-BE49-F238E27FC236}">
                    <a16:creationId xmlns:a16="http://schemas.microsoft.com/office/drawing/2014/main" id="{E5E64824-89DD-4776-9C99-87B5C4FC6ECF}"/>
                  </a:ext>
                </a:extLst>
              </p:cNvPr>
              <p:cNvSpPr/>
              <p:nvPr/>
            </p:nvSpPr>
            <p:spPr>
              <a:xfrm>
                <a:off x="10178538" y="4467957"/>
                <a:ext cx="1810376" cy="667511"/>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103" name="TextBox 102">
                <a:extLst>
                  <a:ext uri="{FF2B5EF4-FFF2-40B4-BE49-F238E27FC236}">
                    <a16:creationId xmlns:a16="http://schemas.microsoft.com/office/drawing/2014/main" id="{FA4040C3-0AEC-4019-8AAD-81EE5D73DEEC}"/>
                  </a:ext>
                </a:extLst>
              </p:cNvPr>
              <p:cNvSpPr txBox="1"/>
              <p:nvPr/>
            </p:nvSpPr>
            <p:spPr>
              <a:xfrm>
                <a:off x="10440881" y="4501221"/>
                <a:ext cx="1300168" cy="333823"/>
              </a:xfrm>
              <a:prstGeom prst="rect">
                <a:avLst/>
              </a:prstGeom>
              <a:solidFill>
                <a:schemeClr val="tx1"/>
              </a:solidFill>
            </p:spPr>
            <p:txBody>
              <a:bodyPr wrap="square" rtlCol="0">
                <a:spAutoFit/>
              </a:bodyPr>
              <a:lstStyle/>
              <a:p>
                <a:pPr algn="ctr"/>
                <a:r>
                  <a:rPr lang="en-US" sz="1400" dirty="0">
                    <a:solidFill>
                      <a:schemeClr val="bg1"/>
                    </a:solidFill>
                    <a:latin typeface="Faustina"/>
                  </a:rPr>
                  <a:t>MAKILALA</a:t>
                </a:r>
              </a:p>
            </p:txBody>
          </p:sp>
          <p:sp>
            <p:nvSpPr>
              <p:cNvPr id="104" name="Rectangle 103">
                <a:extLst>
                  <a:ext uri="{FF2B5EF4-FFF2-40B4-BE49-F238E27FC236}">
                    <a16:creationId xmlns:a16="http://schemas.microsoft.com/office/drawing/2014/main" id="{1014B39E-BD55-40DA-8280-C3A08C03A713}"/>
                  </a:ext>
                </a:extLst>
              </p:cNvPr>
              <p:cNvSpPr/>
              <p:nvPr/>
            </p:nvSpPr>
            <p:spPr>
              <a:xfrm>
                <a:off x="10783650" y="4840186"/>
                <a:ext cx="835581" cy="323166"/>
              </a:xfrm>
              <a:prstGeom prst="rect">
                <a:avLst/>
              </a:prstGeom>
            </p:spPr>
            <p:txBody>
              <a:bodyPr wrap="square" anchor="ctr">
                <a:spAutoFit/>
              </a:bodyPr>
              <a:lstStyle/>
              <a:p>
                <a:pPr algn="ctr"/>
                <a:r>
                  <a:rPr lang="en-US" altLang="ko-KR" sz="1500" b="1" dirty="0">
                    <a:latin typeface="Faustina"/>
                    <a:cs typeface="Arial" pitchFamily="34" charset="0"/>
                  </a:rPr>
                  <a:t>21%</a:t>
                </a:r>
                <a:endParaRPr lang="ko-KR" altLang="en-US" sz="1500" dirty="0">
                  <a:latin typeface="Faustina"/>
                  <a:cs typeface="Arial" pitchFamily="34" charset="0"/>
                </a:endParaRPr>
              </a:p>
            </p:txBody>
          </p:sp>
        </p:grpSp>
      </p:grpSp>
      <p:sp>
        <p:nvSpPr>
          <p:cNvPr id="125" name="Rectangle 124">
            <a:extLst>
              <a:ext uri="{FF2B5EF4-FFF2-40B4-BE49-F238E27FC236}">
                <a16:creationId xmlns:a16="http://schemas.microsoft.com/office/drawing/2014/main" id="{6FD6A184-5BD7-42F2-9092-FBDE71FF6756}"/>
              </a:ext>
            </a:extLst>
          </p:cNvPr>
          <p:cNvSpPr/>
          <p:nvPr/>
        </p:nvSpPr>
        <p:spPr>
          <a:xfrm>
            <a:off x="7538954" y="1288725"/>
            <a:ext cx="4425634" cy="405788"/>
          </a:xfrm>
          <a:prstGeom prst="rect">
            <a:avLst/>
          </a:prstGeom>
          <a:gradFill>
            <a:gsLst>
              <a:gs pos="74000">
                <a:srgbClr val="FFFF00"/>
              </a:gs>
              <a:gs pos="100000">
                <a:srgbClr val="FF0000"/>
              </a:gs>
            </a:gsLst>
            <a:lin ang="270000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dirty="0">
                <a:latin typeface="Faustina"/>
              </a:rPr>
              <a:t>TVSP GRANTEES BY PERCENTAGE AND BY MUNICIPALITY </a:t>
            </a:r>
          </a:p>
        </p:txBody>
      </p:sp>
      <p:graphicFrame>
        <p:nvGraphicFramePr>
          <p:cNvPr id="8" name="Chart 7">
            <a:extLst>
              <a:ext uri="{FF2B5EF4-FFF2-40B4-BE49-F238E27FC236}">
                <a16:creationId xmlns:a16="http://schemas.microsoft.com/office/drawing/2014/main" id="{4B1F58F6-938A-455C-BFD5-BD66BE94F540}"/>
              </a:ext>
            </a:extLst>
          </p:cNvPr>
          <p:cNvGraphicFramePr>
            <a:graphicFrameLocks/>
          </p:cNvGraphicFramePr>
          <p:nvPr>
            <p:extLst>
              <p:ext uri="{D42A27DB-BD31-4B8C-83A1-F6EECF244321}">
                <p14:modId xmlns:p14="http://schemas.microsoft.com/office/powerpoint/2010/main" val="1368582681"/>
              </p:ext>
            </p:extLst>
          </p:nvPr>
        </p:nvGraphicFramePr>
        <p:xfrm>
          <a:off x="8926110" y="4810359"/>
          <a:ext cx="3044807" cy="1853470"/>
        </p:xfrm>
        <a:graphic>
          <a:graphicData uri="http://schemas.openxmlformats.org/drawingml/2006/chart">
            <c:chart xmlns:c="http://schemas.openxmlformats.org/drawingml/2006/chart" xmlns:r="http://schemas.openxmlformats.org/officeDocument/2006/relationships" r:id="rId4"/>
          </a:graphicData>
        </a:graphic>
      </p:graphicFrame>
      <p:grpSp>
        <p:nvGrpSpPr>
          <p:cNvPr id="28" name="Group 27">
            <a:extLst>
              <a:ext uri="{FF2B5EF4-FFF2-40B4-BE49-F238E27FC236}">
                <a16:creationId xmlns:a16="http://schemas.microsoft.com/office/drawing/2014/main" id="{DAC8B31C-2048-4A9E-B565-426C38598798}"/>
              </a:ext>
            </a:extLst>
          </p:cNvPr>
          <p:cNvGrpSpPr/>
          <p:nvPr/>
        </p:nvGrpSpPr>
        <p:grpSpPr>
          <a:xfrm>
            <a:off x="124988" y="1659365"/>
            <a:ext cx="7177775" cy="3703073"/>
            <a:chOff x="124988" y="1659365"/>
            <a:chExt cx="7177775" cy="3703073"/>
          </a:xfrm>
        </p:grpSpPr>
        <p:sp>
          <p:nvSpPr>
            <p:cNvPr id="60" name="Rectangle 59">
              <a:extLst>
                <a:ext uri="{FF2B5EF4-FFF2-40B4-BE49-F238E27FC236}">
                  <a16:creationId xmlns:a16="http://schemas.microsoft.com/office/drawing/2014/main" id="{3B508243-F572-4EBB-982C-96357FC0A9AF}"/>
                </a:ext>
              </a:extLst>
            </p:cNvPr>
            <p:cNvSpPr/>
            <p:nvPr/>
          </p:nvSpPr>
          <p:spPr>
            <a:xfrm>
              <a:off x="1712833" y="2211322"/>
              <a:ext cx="1205963" cy="3151115"/>
            </a:xfrm>
            <a:prstGeom prst="rect">
              <a:avLst/>
            </a:prstGeom>
            <a:solidFill>
              <a:srgbClr val="FF0000"/>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pSp>
          <p:nvGrpSpPr>
            <p:cNvPr id="66" name="Group 65">
              <a:extLst>
                <a:ext uri="{FF2B5EF4-FFF2-40B4-BE49-F238E27FC236}">
                  <a16:creationId xmlns:a16="http://schemas.microsoft.com/office/drawing/2014/main" id="{B9F4B0A3-AE46-43A5-B630-B51248D461D5}"/>
                </a:ext>
              </a:extLst>
            </p:cNvPr>
            <p:cNvGrpSpPr/>
            <p:nvPr/>
          </p:nvGrpSpPr>
          <p:grpSpPr>
            <a:xfrm>
              <a:off x="1981613" y="2496958"/>
              <a:ext cx="705877" cy="2540118"/>
              <a:chOff x="2339712" y="2323860"/>
              <a:chExt cx="669734" cy="1913932"/>
            </a:xfrm>
          </p:grpSpPr>
          <p:sp>
            <p:nvSpPr>
              <p:cNvPr id="126" name="TextBox 125">
                <a:extLst>
                  <a:ext uri="{FF2B5EF4-FFF2-40B4-BE49-F238E27FC236}">
                    <a16:creationId xmlns:a16="http://schemas.microsoft.com/office/drawing/2014/main" id="{CC6FBEA8-DA21-4BA9-AB4A-62DB72A4EFB4}"/>
                  </a:ext>
                </a:extLst>
              </p:cNvPr>
              <p:cNvSpPr txBox="1"/>
              <p:nvPr/>
            </p:nvSpPr>
            <p:spPr>
              <a:xfrm>
                <a:off x="2447199" y="2323860"/>
                <a:ext cx="536016" cy="278285"/>
              </a:xfrm>
              <a:prstGeom prst="rect">
                <a:avLst/>
              </a:prstGeom>
              <a:noFill/>
            </p:spPr>
            <p:txBody>
              <a:bodyPr wrap="square" rtlCol="0">
                <a:spAutoFit/>
              </a:bodyPr>
              <a:lstStyle/>
              <a:p>
                <a:r>
                  <a:rPr lang="en-US" b="1" dirty="0">
                    <a:latin typeface="Faustina"/>
                    <a:cs typeface="Arial" panose="020B0604020202020204" pitchFamily="34" charset="0"/>
                  </a:rPr>
                  <a:t> 55</a:t>
                </a:r>
              </a:p>
            </p:txBody>
          </p:sp>
          <p:sp>
            <p:nvSpPr>
              <p:cNvPr id="127" name="TextBox 126">
                <a:extLst>
                  <a:ext uri="{FF2B5EF4-FFF2-40B4-BE49-F238E27FC236}">
                    <a16:creationId xmlns:a16="http://schemas.microsoft.com/office/drawing/2014/main" id="{A8D82D35-30E6-4220-922B-5AF5C4B0CBE5}"/>
                  </a:ext>
                </a:extLst>
              </p:cNvPr>
              <p:cNvSpPr txBox="1"/>
              <p:nvPr/>
            </p:nvSpPr>
            <p:spPr>
              <a:xfrm>
                <a:off x="2365573" y="3114322"/>
                <a:ext cx="643873" cy="278285"/>
              </a:xfrm>
              <a:prstGeom prst="rect">
                <a:avLst/>
              </a:prstGeom>
              <a:noFill/>
            </p:spPr>
            <p:txBody>
              <a:bodyPr wrap="square" rtlCol="0">
                <a:spAutoFit/>
              </a:bodyPr>
              <a:lstStyle/>
              <a:p>
                <a:r>
                  <a:rPr lang="en-US" b="1" dirty="0">
                    <a:latin typeface="Faustina"/>
                    <a:cs typeface="Arial" panose="020B0604020202020204" pitchFamily="34" charset="0"/>
                  </a:rPr>
                  <a:t>  27</a:t>
                </a:r>
              </a:p>
            </p:txBody>
          </p:sp>
          <p:sp>
            <p:nvSpPr>
              <p:cNvPr id="128" name="TextBox 127">
                <a:extLst>
                  <a:ext uri="{FF2B5EF4-FFF2-40B4-BE49-F238E27FC236}">
                    <a16:creationId xmlns:a16="http://schemas.microsoft.com/office/drawing/2014/main" id="{FFFF5088-852B-442B-A4E7-464F51BE3D5D}"/>
                  </a:ext>
                </a:extLst>
              </p:cNvPr>
              <p:cNvSpPr txBox="1"/>
              <p:nvPr/>
            </p:nvSpPr>
            <p:spPr>
              <a:xfrm>
                <a:off x="2339712" y="3959507"/>
                <a:ext cx="586445" cy="278285"/>
              </a:xfrm>
              <a:prstGeom prst="rect">
                <a:avLst/>
              </a:prstGeom>
              <a:noFill/>
            </p:spPr>
            <p:txBody>
              <a:bodyPr wrap="square" rtlCol="0">
                <a:spAutoFit/>
              </a:bodyPr>
              <a:lstStyle/>
              <a:p>
                <a:r>
                  <a:rPr lang="en-US" b="1" dirty="0">
                    <a:latin typeface="Faustina"/>
                    <a:cs typeface="Arial" panose="020B0604020202020204" pitchFamily="34" charset="0"/>
                  </a:rPr>
                  <a:t>  22</a:t>
                </a:r>
              </a:p>
            </p:txBody>
          </p:sp>
        </p:grpSp>
        <p:cxnSp>
          <p:nvCxnSpPr>
            <p:cNvPr id="67" name="Straight Connector 66">
              <a:extLst>
                <a:ext uri="{FF2B5EF4-FFF2-40B4-BE49-F238E27FC236}">
                  <a16:creationId xmlns:a16="http://schemas.microsoft.com/office/drawing/2014/main" id="{CC01BF64-C0BD-4A86-BABE-4597F0B04716}"/>
                </a:ext>
              </a:extLst>
            </p:cNvPr>
            <p:cNvCxnSpPr>
              <a:cxnSpLocks/>
            </p:cNvCxnSpPr>
            <p:nvPr/>
          </p:nvCxnSpPr>
          <p:spPr>
            <a:xfrm>
              <a:off x="221286" y="2211320"/>
              <a:ext cx="7021145" cy="0"/>
            </a:xfrm>
            <a:prstGeom prst="line">
              <a:avLst/>
            </a:prstGeom>
          </p:spPr>
          <p:style>
            <a:lnRef idx="3">
              <a:schemeClr val="accent5"/>
            </a:lnRef>
            <a:fillRef idx="0">
              <a:schemeClr val="accent5"/>
            </a:fillRef>
            <a:effectRef idx="2">
              <a:schemeClr val="accent5"/>
            </a:effectRef>
            <a:fontRef idx="minor">
              <a:schemeClr val="tx1"/>
            </a:fontRef>
          </p:style>
        </p:cxnSp>
        <p:sp>
          <p:nvSpPr>
            <p:cNvPr id="68" name="Rounded Rectangle 3">
              <a:extLst>
                <a:ext uri="{FF2B5EF4-FFF2-40B4-BE49-F238E27FC236}">
                  <a16:creationId xmlns:a16="http://schemas.microsoft.com/office/drawing/2014/main" id="{28637AE4-A8A3-4E20-AA21-906876B5E88D}"/>
                </a:ext>
              </a:extLst>
            </p:cNvPr>
            <p:cNvSpPr/>
            <p:nvPr/>
          </p:nvSpPr>
          <p:spPr>
            <a:xfrm>
              <a:off x="124989" y="2485672"/>
              <a:ext cx="1501106"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300" b="1" dirty="0">
                  <a:solidFill>
                    <a:schemeClr val="tx1"/>
                  </a:solidFill>
                  <a:latin typeface="Faustina"/>
                </a:rPr>
                <a:t>KIDAPAWAN CITY</a:t>
              </a:r>
              <a:endParaRPr lang="ko-KR" altLang="en-US" sz="1300" b="1" dirty="0">
                <a:solidFill>
                  <a:schemeClr val="tx1"/>
                </a:solidFill>
                <a:latin typeface="Faustina"/>
              </a:endParaRPr>
            </a:p>
          </p:txBody>
        </p:sp>
        <p:sp>
          <p:nvSpPr>
            <p:cNvPr id="69" name="Rounded Rectangle 3">
              <a:extLst>
                <a:ext uri="{FF2B5EF4-FFF2-40B4-BE49-F238E27FC236}">
                  <a16:creationId xmlns:a16="http://schemas.microsoft.com/office/drawing/2014/main" id="{178D2DCD-3579-410B-98F0-9CFBF09C1CC1}"/>
                </a:ext>
              </a:extLst>
            </p:cNvPr>
            <p:cNvSpPr/>
            <p:nvPr/>
          </p:nvSpPr>
          <p:spPr>
            <a:xfrm>
              <a:off x="124988" y="3566988"/>
              <a:ext cx="1517281"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MAGPET</a:t>
              </a:r>
              <a:endParaRPr lang="ko-KR" altLang="en-US" sz="1400" b="1" dirty="0">
                <a:solidFill>
                  <a:schemeClr val="tx1"/>
                </a:solidFill>
                <a:latin typeface="Faustina"/>
              </a:endParaRPr>
            </a:p>
          </p:txBody>
        </p:sp>
        <p:sp>
          <p:nvSpPr>
            <p:cNvPr id="70" name="Rounded Rectangle 3">
              <a:extLst>
                <a:ext uri="{FF2B5EF4-FFF2-40B4-BE49-F238E27FC236}">
                  <a16:creationId xmlns:a16="http://schemas.microsoft.com/office/drawing/2014/main" id="{308DD536-88A4-4229-8273-6E957BCB342A}"/>
                </a:ext>
              </a:extLst>
            </p:cNvPr>
            <p:cNvSpPr/>
            <p:nvPr/>
          </p:nvSpPr>
          <p:spPr>
            <a:xfrm>
              <a:off x="138939" y="4707795"/>
              <a:ext cx="1517282"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MAKILALA</a:t>
              </a:r>
              <a:endParaRPr lang="ko-KR" altLang="en-US" sz="1400" b="1" dirty="0">
                <a:solidFill>
                  <a:schemeClr val="tx1"/>
                </a:solidFill>
                <a:latin typeface="Faustina"/>
              </a:endParaRPr>
            </a:p>
          </p:txBody>
        </p:sp>
        <p:grpSp>
          <p:nvGrpSpPr>
            <p:cNvPr id="71" name="Group 70">
              <a:extLst>
                <a:ext uri="{FF2B5EF4-FFF2-40B4-BE49-F238E27FC236}">
                  <a16:creationId xmlns:a16="http://schemas.microsoft.com/office/drawing/2014/main" id="{D60AF1E7-D72B-4CA2-AD3B-E5E1CC29E0ED}"/>
                </a:ext>
              </a:extLst>
            </p:cNvPr>
            <p:cNvGrpSpPr/>
            <p:nvPr/>
          </p:nvGrpSpPr>
          <p:grpSpPr>
            <a:xfrm>
              <a:off x="228022" y="1659365"/>
              <a:ext cx="7055354" cy="409066"/>
              <a:chOff x="153104" y="1488836"/>
              <a:chExt cx="7391521" cy="409066"/>
            </a:xfrm>
          </p:grpSpPr>
          <p:sp>
            <p:nvSpPr>
              <p:cNvPr id="118" name="Rounded Rectangle 3">
                <a:extLst>
                  <a:ext uri="{FF2B5EF4-FFF2-40B4-BE49-F238E27FC236}">
                    <a16:creationId xmlns:a16="http://schemas.microsoft.com/office/drawing/2014/main" id="{912B0718-F3BA-4492-A226-72D3A87F23E8}"/>
                  </a:ext>
                </a:extLst>
              </p:cNvPr>
              <p:cNvSpPr/>
              <p:nvPr/>
            </p:nvSpPr>
            <p:spPr>
              <a:xfrm>
                <a:off x="153104" y="1516250"/>
                <a:ext cx="1432109" cy="352419"/>
              </a:xfrm>
              <a:prstGeom prst="roundRect">
                <a:avLst>
                  <a:gd name="adj" fmla="val 50000"/>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MAFI AOR</a:t>
                </a:r>
                <a:endParaRPr lang="ko-KR" altLang="en-US" sz="1500" b="1" dirty="0">
                  <a:solidFill>
                    <a:schemeClr val="tx1"/>
                  </a:solidFill>
                  <a:latin typeface="Faustina"/>
                </a:endParaRPr>
              </a:p>
            </p:txBody>
          </p:sp>
          <p:sp>
            <p:nvSpPr>
              <p:cNvPr id="119" name="Rounded Rectangle 3">
                <a:extLst>
                  <a:ext uri="{FF2B5EF4-FFF2-40B4-BE49-F238E27FC236}">
                    <a16:creationId xmlns:a16="http://schemas.microsoft.com/office/drawing/2014/main" id="{8B78A6DF-09B2-4B3E-BD74-4D024AB72205}"/>
                  </a:ext>
                </a:extLst>
              </p:cNvPr>
              <p:cNvSpPr/>
              <p:nvPr/>
            </p:nvSpPr>
            <p:spPr>
              <a:xfrm>
                <a:off x="6112518" y="1488836"/>
                <a:ext cx="1432107" cy="409066"/>
              </a:xfrm>
              <a:prstGeom prst="roundRect">
                <a:avLst>
                  <a:gd name="adj" fmla="val 50000"/>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EXISTING</a:t>
                </a:r>
                <a:endParaRPr lang="ko-KR" altLang="en-US" sz="1500" b="1" dirty="0">
                  <a:solidFill>
                    <a:schemeClr val="tx1"/>
                  </a:solidFill>
                  <a:latin typeface="Faustina"/>
                </a:endParaRPr>
              </a:p>
            </p:txBody>
          </p:sp>
          <p:sp>
            <p:nvSpPr>
              <p:cNvPr id="120" name="Rounded Rectangle 3">
                <a:extLst>
                  <a:ext uri="{FF2B5EF4-FFF2-40B4-BE49-F238E27FC236}">
                    <a16:creationId xmlns:a16="http://schemas.microsoft.com/office/drawing/2014/main" id="{F9649FA6-ECA1-492E-93E8-D54F5BF0F10A}"/>
                  </a:ext>
                </a:extLst>
              </p:cNvPr>
              <p:cNvSpPr/>
              <p:nvPr/>
            </p:nvSpPr>
            <p:spPr>
              <a:xfrm>
                <a:off x="1659177" y="1508177"/>
                <a:ext cx="1432108" cy="352419"/>
              </a:xfrm>
              <a:prstGeom prst="roundRect">
                <a:avLst>
                  <a:gd name="adj" fmla="val 50000"/>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GRANTEES</a:t>
                </a:r>
                <a:endParaRPr lang="ko-KR" altLang="en-US" sz="1500" b="1" dirty="0">
                  <a:solidFill>
                    <a:schemeClr val="tx1"/>
                  </a:solidFill>
                  <a:latin typeface="Faustina"/>
                </a:endParaRPr>
              </a:p>
            </p:txBody>
          </p:sp>
          <p:sp>
            <p:nvSpPr>
              <p:cNvPr id="121" name="Rounded Rectangle 3">
                <a:extLst>
                  <a:ext uri="{FF2B5EF4-FFF2-40B4-BE49-F238E27FC236}">
                    <a16:creationId xmlns:a16="http://schemas.microsoft.com/office/drawing/2014/main" id="{E01D2508-5E35-405E-A97E-5D912788F15C}"/>
                  </a:ext>
                </a:extLst>
              </p:cNvPr>
              <p:cNvSpPr/>
              <p:nvPr/>
            </p:nvSpPr>
            <p:spPr>
              <a:xfrm>
                <a:off x="3149428" y="1521476"/>
                <a:ext cx="1432108" cy="352419"/>
              </a:xfrm>
              <a:prstGeom prst="roundRect">
                <a:avLst>
                  <a:gd name="adj" fmla="val 50000"/>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TERMINATED</a:t>
                </a:r>
                <a:endParaRPr lang="ko-KR" altLang="en-US" sz="1500" b="1" dirty="0">
                  <a:solidFill>
                    <a:schemeClr val="tx1"/>
                  </a:solidFill>
                  <a:latin typeface="Faustina"/>
                </a:endParaRPr>
              </a:p>
            </p:txBody>
          </p:sp>
          <p:sp>
            <p:nvSpPr>
              <p:cNvPr id="122" name="Rounded Rectangle 3">
                <a:extLst>
                  <a:ext uri="{FF2B5EF4-FFF2-40B4-BE49-F238E27FC236}">
                    <a16:creationId xmlns:a16="http://schemas.microsoft.com/office/drawing/2014/main" id="{A83CC27A-FA74-4E81-9FD0-665BFEA41C2B}"/>
                  </a:ext>
                </a:extLst>
              </p:cNvPr>
              <p:cNvSpPr/>
              <p:nvPr/>
            </p:nvSpPr>
            <p:spPr>
              <a:xfrm>
                <a:off x="4632567" y="1508176"/>
                <a:ext cx="1432108" cy="352419"/>
              </a:xfrm>
              <a:prstGeom prst="roundRect">
                <a:avLst>
                  <a:gd name="adj" fmla="val 50000"/>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GRADUATES</a:t>
                </a:r>
                <a:endParaRPr lang="ko-KR" altLang="en-US" sz="1500" b="1" dirty="0">
                  <a:solidFill>
                    <a:schemeClr val="tx1"/>
                  </a:solidFill>
                  <a:latin typeface="Faustina"/>
                </a:endParaRPr>
              </a:p>
            </p:txBody>
          </p:sp>
        </p:grpSp>
        <p:cxnSp>
          <p:nvCxnSpPr>
            <p:cNvPr id="78" name="Straight Connector 77">
              <a:extLst>
                <a:ext uri="{FF2B5EF4-FFF2-40B4-BE49-F238E27FC236}">
                  <a16:creationId xmlns:a16="http://schemas.microsoft.com/office/drawing/2014/main" id="{7900AAC9-4657-442F-AA9C-013E4B9BCA62}"/>
                </a:ext>
              </a:extLst>
            </p:cNvPr>
            <p:cNvCxnSpPr>
              <a:cxnSpLocks/>
            </p:cNvCxnSpPr>
            <p:nvPr/>
          </p:nvCxnSpPr>
          <p:spPr>
            <a:xfrm>
              <a:off x="244318" y="3195463"/>
              <a:ext cx="7021145"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80" name="Straight Connector 79">
              <a:extLst>
                <a:ext uri="{FF2B5EF4-FFF2-40B4-BE49-F238E27FC236}">
                  <a16:creationId xmlns:a16="http://schemas.microsoft.com/office/drawing/2014/main" id="{8C5AAFFC-655D-43F2-8707-55ED107A6189}"/>
                </a:ext>
              </a:extLst>
            </p:cNvPr>
            <p:cNvCxnSpPr>
              <a:cxnSpLocks/>
            </p:cNvCxnSpPr>
            <p:nvPr/>
          </p:nvCxnSpPr>
          <p:spPr>
            <a:xfrm>
              <a:off x="228022" y="4293276"/>
              <a:ext cx="7021145"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82" name="Straight Connector 81">
              <a:extLst>
                <a:ext uri="{FF2B5EF4-FFF2-40B4-BE49-F238E27FC236}">
                  <a16:creationId xmlns:a16="http://schemas.microsoft.com/office/drawing/2014/main" id="{7C7FABEF-DCDE-464F-9ABD-970C378A2CE5}"/>
                </a:ext>
              </a:extLst>
            </p:cNvPr>
            <p:cNvCxnSpPr>
              <a:cxnSpLocks/>
            </p:cNvCxnSpPr>
            <p:nvPr/>
          </p:nvCxnSpPr>
          <p:spPr>
            <a:xfrm>
              <a:off x="228022" y="5362437"/>
              <a:ext cx="7021145" cy="0"/>
            </a:xfrm>
            <a:prstGeom prst="line">
              <a:avLst/>
            </a:prstGeom>
          </p:spPr>
          <p:style>
            <a:lnRef idx="3">
              <a:schemeClr val="accent5"/>
            </a:lnRef>
            <a:fillRef idx="0">
              <a:schemeClr val="accent5"/>
            </a:fillRef>
            <a:effectRef idx="2">
              <a:schemeClr val="accent5"/>
            </a:effectRef>
            <a:fontRef idx="minor">
              <a:schemeClr val="tx1"/>
            </a:fontRef>
          </p:style>
        </p:cxnSp>
        <p:sp>
          <p:nvSpPr>
            <p:cNvPr id="85" name="Rectangle 84">
              <a:extLst>
                <a:ext uri="{FF2B5EF4-FFF2-40B4-BE49-F238E27FC236}">
                  <a16:creationId xmlns:a16="http://schemas.microsoft.com/office/drawing/2014/main" id="{7BEDF6DB-0825-47EA-A315-EC0D885560F2}"/>
                </a:ext>
              </a:extLst>
            </p:cNvPr>
            <p:cNvSpPr/>
            <p:nvPr/>
          </p:nvSpPr>
          <p:spPr>
            <a:xfrm>
              <a:off x="3257990" y="2220910"/>
              <a:ext cx="3998345" cy="3141528"/>
            </a:xfrm>
            <a:prstGeom prst="rect">
              <a:avLst/>
            </a:prstGeom>
            <a:solidFill>
              <a:srgbClr val="FFFF00"/>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3" name="Group 132">
              <a:extLst>
                <a:ext uri="{FF2B5EF4-FFF2-40B4-BE49-F238E27FC236}">
                  <a16:creationId xmlns:a16="http://schemas.microsoft.com/office/drawing/2014/main" id="{91FC3392-F83F-48A8-A4F4-9EFBE407FB63}"/>
                </a:ext>
              </a:extLst>
            </p:cNvPr>
            <p:cNvGrpSpPr/>
            <p:nvPr/>
          </p:nvGrpSpPr>
          <p:grpSpPr>
            <a:xfrm>
              <a:off x="5009610" y="2500243"/>
              <a:ext cx="705877" cy="2493951"/>
              <a:chOff x="2339712" y="2323860"/>
              <a:chExt cx="669734" cy="1879146"/>
            </a:xfrm>
          </p:grpSpPr>
          <p:sp>
            <p:nvSpPr>
              <p:cNvPr id="134" name="TextBox 133">
                <a:extLst>
                  <a:ext uri="{FF2B5EF4-FFF2-40B4-BE49-F238E27FC236}">
                    <a16:creationId xmlns:a16="http://schemas.microsoft.com/office/drawing/2014/main" id="{D30DE5F1-7AF0-4B4B-A90C-D7CB0A81A23A}"/>
                  </a:ext>
                </a:extLst>
              </p:cNvPr>
              <p:cNvSpPr txBox="1"/>
              <p:nvPr/>
            </p:nvSpPr>
            <p:spPr>
              <a:xfrm>
                <a:off x="2447199" y="2323860"/>
                <a:ext cx="536016" cy="243499"/>
              </a:xfrm>
              <a:prstGeom prst="rect">
                <a:avLst/>
              </a:prstGeom>
              <a:noFill/>
            </p:spPr>
            <p:txBody>
              <a:bodyPr wrap="square" rtlCol="0">
                <a:spAutoFit/>
              </a:bodyPr>
              <a:lstStyle/>
              <a:p>
                <a:r>
                  <a:rPr lang="en-US" sz="1500" b="1" dirty="0">
                    <a:latin typeface="Faustina"/>
                    <a:cs typeface="Arial" panose="020B0604020202020204" pitchFamily="34" charset="0"/>
                  </a:rPr>
                  <a:t> 48</a:t>
                </a:r>
              </a:p>
            </p:txBody>
          </p:sp>
          <p:sp>
            <p:nvSpPr>
              <p:cNvPr id="135" name="TextBox 134">
                <a:extLst>
                  <a:ext uri="{FF2B5EF4-FFF2-40B4-BE49-F238E27FC236}">
                    <a16:creationId xmlns:a16="http://schemas.microsoft.com/office/drawing/2014/main" id="{83DC6BA7-EE0D-47C3-B37F-85D42A80F5B9}"/>
                  </a:ext>
                </a:extLst>
              </p:cNvPr>
              <p:cNvSpPr txBox="1"/>
              <p:nvPr/>
            </p:nvSpPr>
            <p:spPr>
              <a:xfrm>
                <a:off x="2365573" y="3114322"/>
                <a:ext cx="643873" cy="243499"/>
              </a:xfrm>
              <a:prstGeom prst="rect">
                <a:avLst/>
              </a:prstGeom>
              <a:noFill/>
            </p:spPr>
            <p:txBody>
              <a:bodyPr wrap="square" rtlCol="0">
                <a:spAutoFit/>
              </a:bodyPr>
              <a:lstStyle/>
              <a:p>
                <a:r>
                  <a:rPr lang="en-US" sz="1500" b="1" dirty="0">
                    <a:latin typeface="Faustina"/>
                    <a:cs typeface="Arial" panose="020B0604020202020204" pitchFamily="34" charset="0"/>
                  </a:rPr>
                  <a:t>  25</a:t>
                </a:r>
              </a:p>
            </p:txBody>
          </p:sp>
          <p:sp>
            <p:nvSpPr>
              <p:cNvPr id="136" name="TextBox 135">
                <a:extLst>
                  <a:ext uri="{FF2B5EF4-FFF2-40B4-BE49-F238E27FC236}">
                    <a16:creationId xmlns:a16="http://schemas.microsoft.com/office/drawing/2014/main" id="{1784D63F-0528-429E-B367-A85D6073A207}"/>
                  </a:ext>
                </a:extLst>
              </p:cNvPr>
              <p:cNvSpPr txBox="1"/>
              <p:nvPr/>
            </p:nvSpPr>
            <p:spPr>
              <a:xfrm>
                <a:off x="2339712" y="3959507"/>
                <a:ext cx="586445" cy="243499"/>
              </a:xfrm>
              <a:prstGeom prst="rect">
                <a:avLst/>
              </a:prstGeom>
              <a:noFill/>
            </p:spPr>
            <p:txBody>
              <a:bodyPr wrap="square" rtlCol="0">
                <a:spAutoFit/>
              </a:bodyPr>
              <a:lstStyle/>
              <a:p>
                <a:r>
                  <a:rPr lang="en-US" sz="1500" b="1" dirty="0">
                    <a:latin typeface="Faustina"/>
                    <a:cs typeface="Arial" panose="020B0604020202020204" pitchFamily="34" charset="0"/>
                  </a:rPr>
                  <a:t>  17</a:t>
                </a:r>
              </a:p>
            </p:txBody>
          </p:sp>
        </p:grpSp>
        <p:grpSp>
          <p:nvGrpSpPr>
            <p:cNvPr id="137" name="Group 136">
              <a:extLst>
                <a:ext uri="{FF2B5EF4-FFF2-40B4-BE49-F238E27FC236}">
                  <a16:creationId xmlns:a16="http://schemas.microsoft.com/office/drawing/2014/main" id="{CE9B0060-ED2F-4975-8555-DA0C3EE8969D}"/>
                </a:ext>
              </a:extLst>
            </p:cNvPr>
            <p:cNvGrpSpPr/>
            <p:nvPr/>
          </p:nvGrpSpPr>
          <p:grpSpPr>
            <a:xfrm>
              <a:off x="3435885" y="2506221"/>
              <a:ext cx="705877" cy="2493951"/>
              <a:chOff x="2339712" y="2323860"/>
              <a:chExt cx="669734" cy="1879146"/>
            </a:xfrm>
          </p:grpSpPr>
          <p:sp>
            <p:nvSpPr>
              <p:cNvPr id="138" name="TextBox 137">
                <a:extLst>
                  <a:ext uri="{FF2B5EF4-FFF2-40B4-BE49-F238E27FC236}">
                    <a16:creationId xmlns:a16="http://schemas.microsoft.com/office/drawing/2014/main" id="{9BF85DC9-1B49-4527-9858-6BB04CABD5E1}"/>
                  </a:ext>
                </a:extLst>
              </p:cNvPr>
              <p:cNvSpPr txBox="1"/>
              <p:nvPr/>
            </p:nvSpPr>
            <p:spPr>
              <a:xfrm>
                <a:off x="2447199" y="2323860"/>
                <a:ext cx="536016" cy="243499"/>
              </a:xfrm>
              <a:prstGeom prst="rect">
                <a:avLst/>
              </a:prstGeom>
              <a:noFill/>
            </p:spPr>
            <p:txBody>
              <a:bodyPr wrap="square" rtlCol="0">
                <a:spAutoFit/>
              </a:bodyPr>
              <a:lstStyle/>
              <a:p>
                <a:r>
                  <a:rPr lang="en-US" sz="1500" b="1" dirty="0">
                    <a:latin typeface="Faustina"/>
                    <a:cs typeface="Arial" panose="020B0604020202020204" pitchFamily="34" charset="0"/>
                  </a:rPr>
                  <a:t>   7</a:t>
                </a:r>
              </a:p>
            </p:txBody>
          </p:sp>
          <p:sp>
            <p:nvSpPr>
              <p:cNvPr id="139" name="TextBox 138">
                <a:extLst>
                  <a:ext uri="{FF2B5EF4-FFF2-40B4-BE49-F238E27FC236}">
                    <a16:creationId xmlns:a16="http://schemas.microsoft.com/office/drawing/2014/main" id="{2223E92C-8488-4C09-BD7B-313107B5F896}"/>
                  </a:ext>
                </a:extLst>
              </p:cNvPr>
              <p:cNvSpPr txBox="1"/>
              <p:nvPr/>
            </p:nvSpPr>
            <p:spPr>
              <a:xfrm>
                <a:off x="2365573" y="3114322"/>
                <a:ext cx="643873" cy="243499"/>
              </a:xfrm>
              <a:prstGeom prst="rect">
                <a:avLst/>
              </a:prstGeom>
              <a:noFill/>
            </p:spPr>
            <p:txBody>
              <a:bodyPr wrap="square" rtlCol="0">
                <a:spAutoFit/>
              </a:bodyPr>
              <a:lstStyle/>
              <a:p>
                <a:r>
                  <a:rPr lang="en-US" sz="1500" b="1" dirty="0">
                    <a:latin typeface="Faustina"/>
                    <a:cs typeface="Arial" panose="020B0604020202020204" pitchFamily="34" charset="0"/>
                  </a:rPr>
                  <a:t>     2</a:t>
                </a:r>
              </a:p>
            </p:txBody>
          </p:sp>
          <p:sp>
            <p:nvSpPr>
              <p:cNvPr id="140" name="TextBox 139">
                <a:extLst>
                  <a:ext uri="{FF2B5EF4-FFF2-40B4-BE49-F238E27FC236}">
                    <a16:creationId xmlns:a16="http://schemas.microsoft.com/office/drawing/2014/main" id="{5AB8973F-C006-4572-A7B4-2B1B586B0C5A}"/>
                  </a:ext>
                </a:extLst>
              </p:cNvPr>
              <p:cNvSpPr txBox="1"/>
              <p:nvPr/>
            </p:nvSpPr>
            <p:spPr>
              <a:xfrm>
                <a:off x="2339712" y="3959507"/>
                <a:ext cx="586445" cy="243499"/>
              </a:xfrm>
              <a:prstGeom prst="rect">
                <a:avLst/>
              </a:prstGeom>
              <a:noFill/>
            </p:spPr>
            <p:txBody>
              <a:bodyPr wrap="square" rtlCol="0">
                <a:spAutoFit/>
              </a:bodyPr>
              <a:lstStyle/>
              <a:p>
                <a:r>
                  <a:rPr lang="en-US" sz="1500" b="1" dirty="0">
                    <a:latin typeface="Faustina"/>
                    <a:cs typeface="Arial" panose="020B0604020202020204" pitchFamily="34" charset="0"/>
                  </a:rPr>
                  <a:t>     5</a:t>
                </a:r>
              </a:p>
            </p:txBody>
          </p:sp>
        </p:grpSp>
        <p:grpSp>
          <p:nvGrpSpPr>
            <p:cNvPr id="141" name="Group 140">
              <a:extLst>
                <a:ext uri="{FF2B5EF4-FFF2-40B4-BE49-F238E27FC236}">
                  <a16:creationId xmlns:a16="http://schemas.microsoft.com/office/drawing/2014/main" id="{A5E4ADA5-20A2-4ACD-AB33-84CE4F676B2A}"/>
                </a:ext>
              </a:extLst>
            </p:cNvPr>
            <p:cNvGrpSpPr/>
            <p:nvPr/>
          </p:nvGrpSpPr>
          <p:grpSpPr>
            <a:xfrm>
              <a:off x="6507597" y="2500243"/>
              <a:ext cx="795166" cy="2493951"/>
              <a:chOff x="2339712" y="2323860"/>
              <a:chExt cx="669734" cy="1879146"/>
            </a:xfrm>
          </p:grpSpPr>
          <p:sp>
            <p:nvSpPr>
              <p:cNvPr id="142" name="TextBox 141">
                <a:extLst>
                  <a:ext uri="{FF2B5EF4-FFF2-40B4-BE49-F238E27FC236}">
                    <a16:creationId xmlns:a16="http://schemas.microsoft.com/office/drawing/2014/main" id="{DF72A575-3972-4180-B53C-1822A4E02D88}"/>
                  </a:ext>
                </a:extLst>
              </p:cNvPr>
              <p:cNvSpPr txBox="1"/>
              <p:nvPr/>
            </p:nvSpPr>
            <p:spPr>
              <a:xfrm>
                <a:off x="2447199" y="2323860"/>
                <a:ext cx="536016" cy="243499"/>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143" name="TextBox 142">
                <a:extLst>
                  <a:ext uri="{FF2B5EF4-FFF2-40B4-BE49-F238E27FC236}">
                    <a16:creationId xmlns:a16="http://schemas.microsoft.com/office/drawing/2014/main" id="{EFE5D692-1E96-4CF6-97C3-1B017A1E1004}"/>
                  </a:ext>
                </a:extLst>
              </p:cNvPr>
              <p:cNvSpPr txBox="1"/>
              <p:nvPr/>
            </p:nvSpPr>
            <p:spPr>
              <a:xfrm>
                <a:off x="2365573" y="3114322"/>
                <a:ext cx="643873" cy="243499"/>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144" name="TextBox 143">
                <a:extLst>
                  <a:ext uri="{FF2B5EF4-FFF2-40B4-BE49-F238E27FC236}">
                    <a16:creationId xmlns:a16="http://schemas.microsoft.com/office/drawing/2014/main" id="{8DC88906-51F3-4C5E-AC07-08BB851D6373}"/>
                  </a:ext>
                </a:extLst>
              </p:cNvPr>
              <p:cNvSpPr txBox="1"/>
              <p:nvPr/>
            </p:nvSpPr>
            <p:spPr>
              <a:xfrm>
                <a:off x="2339712" y="3959507"/>
                <a:ext cx="586445" cy="243499"/>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grpSp>
      </p:grpSp>
      <p:sp>
        <p:nvSpPr>
          <p:cNvPr id="29" name="Title 1">
            <a:extLst>
              <a:ext uri="{FF2B5EF4-FFF2-40B4-BE49-F238E27FC236}">
                <a16:creationId xmlns:a16="http://schemas.microsoft.com/office/drawing/2014/main" id="{6509D06C-BD6E-4AAC-8773-D46A496F2175}"/>
              </a:ext>
            </a:extLst>
          </p:cNvPr>
          <p:cNvSpPr txBox="1">
            <a:spLocks/>
          </p:cNvSpPr>
          <p:nvPr/>
        </p:nvSpPr>
        <p:spPr>
          <a:xfrm>
            <a:off x="-124340" y="6328812"/>
            <a:ext cx="2234514" cy="5078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800" b="1" kern="1200">
                <a:solidFill>
                  <a:schemeClr val="tx1">
                    <a:lumMod val="65000"/>
                    <a:lumOff val="35000"/>
                  </a:schemeClr>
                </a:solidFill>
                <a:latin typeface="+mj-lt"/>
                <a:ea typeface="+mj-ea"/>
                <a:cs typeface="+mj-cs"/>
              </a:defRPr>
            </a:lvl1pPr>
          </a:lstStyle>
          <a:p>
            <a:r>
              <a:rPr lang="en-US" sz="1400" b="0" i="1" u="sng" dirty="0">
                <a:solidFill>
                  <a:schemeClr val="tx1"/>
                </a:solidFill>
                <a:latin typeface="Faustina"/>
              </a:rPr>
              <a:t>Ref. Data: As of 2015</a:t>
            </a:r>
            <a:endParaRPr lang="en-US" sz="1400" b="0" i="1" u="sng" dirty="0">
              <a:solidFill>
                <a:schemeClr val="tx1"/>
              </a:solidFill>
            </a:endParaRPr>
          </a:p>
        </p:txBody>
      </p:sp>
      <p:grpSp>
        <p:nvGrpSpPr>
          <p:cNvPr id="147" name="Group 146">
            <a:extLst>
              <a:ext uri="{FF2B5EF4-FFF2-40B4-BE49-F238E27FC236}">
                <a16:creationId xmlns:a16="http://schemas.microsoft.com/office/drawing/2014/main" id="{8DED387E-9649-4D9A-A77D-61D2B7C62A0E}"/>
              </a:ext>
            </a:extLst>
          </p:cNvPr>
          <p:cNvGrpSpPr/>
          <p:nvPr/>
        </p:nvGrpSpPr>
        <p:grpSpPr>
          <a:xfrm>
            <a:off x="376258" y="5513933"/>
            <a:ext cx="6677141" cy="551103"/>
            <a:chOff x="434314" y="5499419"/>
            <a:chExt cx="6677141" cy="551103"/>
          </a:xfrm>
        </p:grpSpPr>
        <p:grpSp>
          <p:nvGrpSpPr>
            <p:cNvPr id="148" name="Group 147">
              <a:extLst>
                <a:ext uri="{FF2B5EF4-FFF2-40B4-BE49-F238E27FC236}">
                  <a16:creationId xmlns:a16="http://schemas.microsoft.com/office/drawing/2014/main" id="{A25FF679-0047-4777-94F4-9A5206015403}"/>
                </a:ext>
              </a:extLst>
            </p:cNvPr>
            <p:cNvGrpSpPr/>
            <p:nvPr/>
          </p:nvGrpSpPr>
          <p:grpSpPr>
            <a:xfrm>
              <a:off x="434993" y="5499419"/>
              <a:ext cx="6676462" cy="240082"/>
              <a:chOff x="434993" y="5499419"/>
              <a:chExt cx="6676462" cy="240082"/>
            </a:xfrm>
          </p:grpSpPr>
          <p:sp>
            <p:nvSpPr>
              <p:cNvPr id="154" name="Rectangle 153">
                <a:extLst>
                  <a:ext uri="{FF2B5EF4-FFF2-40B4-BE49-F238E27FC236}">
                    <a16:creationId xmlns:a16="http://schemas.microsoft.com/office/drawing/2014/main" id="{87C4021D-64E9-45FF-AEA2-C9A26FE587C5}"/>
                  </a:ext>
                </a:extLst>
              </p:cNvPr>
              <p:cNvSpPr/>
              <p:nvPr/>
            </p:nvSpPr>
            <p:spPr>
              <a:xfrm>
                <a:off x="1932103" y="5500770"/>
                <a:ext cx="752987" cy="230823"/>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104</a:t>
                </a:r>
              </a:p>
            </p:txBody>
          </p:sp>
          <p:sp>
            <p:nvSpPr>
              <p:cNvPr id="155" name="Rectangle 154">
                <a:extLst>
                  <a:ext uri="{FF2B5EF4-FFF2-40B4-BE49-F238E27FC236}">
                    <a16:creationId xmlns:a16="http://schemas.microsoft.com/office/drawing/2014/main" id="{9A1F6E29-5588-4A81-84C3-6865F0373A01}"/>
                  </a:ext>
                </a:extLst>
              </p:cNvPr>
              <p:cNvSpPr/>
              <p:nvPr/>
            </p:nvSpPr>
            <p:spPr>
              <a:xfrm>
                <a:off x="434993" y="5500964"/>
                <a:ext cx="797076" cy="230823"/>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TOTAL</a:t>
                </a:r>
              </a:p>
            </p:txBody>
          </p:sp>
          <p:sp>
            <p:nvSpPr>
              <p:cNvPr id="156" name="Rectangle 155">
                <a:extLst>
                  <a:ext uri="{FF2B5EF4-FFF2-40B4-BE49-F238E27FC236}">
                    <a16:creationId xmlns:a16="http://schemas.microsoft.com/office/drawing/2014/main" id="{EDB3163F-79A4-4581-935E-55A1DB63D668}"/>
                  </a:ext>
                </a:extLst>
              </p:cNvPr>
              <p:cNvSpPr/>
              <p:nvPr/>
            </p:nvSpPr>
            <p:spPr>
              <a:xfrm>
                <a:off x="6384634" y="5502772"/>
                <a:ext cx="726821" cy="236727"/>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0</a:t>
                </a:r>
              </a:p>
            </p:txBody>
          </p:sp>
          <p:sp>
            <p:nvSpPr>
              <p:cNvPr id="157" name="Rectangle 156">
                <a:extLst>
                  <a:ext uri="{FF2B5EF4-FFF2-40B4-BE49-F238E27FC236}">
                    <a16:creationId xmlns:a16="http://schemas.microsoft.com/office/drawing/2014/main" id="{7EA8FF04-F328-422E-8882-CBBEAE4D1381}"/>
                  </a:ext>
                </a:extLst>
              </p:cNvPr>
              <p:cNvSpPr/>
              <p:nvPr/>
            </p:nvSpPr>
            <p:spPr>
              <a:xfrm>
                <a:off x="4848848" y="5499419"/>
                <a:ext cx="752987" cy="240082"/>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90</a:t>
                </a:r>
              </a:p>
            </p:txBody>
          </p:sp>
          <p:sp>
            <p:nvSpPr>
              <p:cNvPr id="158" name="Rectangle 157">
                <a:extLst>
                  <a:ext uri="{FF2B5EF4-FFF2-40B4-BE49-F238E27FC236}">
                    <a16:creationId xmlns:a16="http://schemas.microsoft.com/office/drawing/2014/main" id="{71ADE13C-5DAB-405B-8DFC-00455D7CA01D}"/>
                  </a:ext>
                </a:extLst>
              </p:cNvPr>
              <p:cNvSpPr/>
              <p:nvPr/>
            </p:nvSpPr>
            <p:spPr>
              <a:xfrm>
                <a:off x="3431858" y="5508676"/>
                <a:ext cx="769890" cy="230824"/>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14</a:t>
                </a:r>
              </a:p>
            </p:txBody>
          </p:sp>
        </p:grpSp>
        <p:grpSp>
          <p:nvGrpSpPr>
            <p:cNvPr id="149" name="Group 148">
              <a:extLst>
                <a:ext uri="{FF2B5EF4-FFF2-40B4-BE49-F238E27FC236}">
                  <a16:creationId xmlns:a16="http://schemas.microsoft.com/office/drawing/2014/main" id="{839F9E04-71E7-4E54-A49D-70C7E313DC6E}"/>
                </a:ext>
              </a:extLst>
            </p:cNvPr>
            <p:cNvGrpSpPr/>
            <p:nvPr/>
          </p:nvGrpSpPr>
          <p:grpSpPr>
            <a:xfrm>
              <a:off x="434314" y="5795928"/>
              <a:ext cx="6676462" cy="254594"/>
              <a:chOff x="434993" y="5499419"/>
              <a:chExt cx="6676462" cy="254594"/>
            </a:xfrm>
            <a:noFill/>
          </p:grpSpPr>
          <p:sp>
            <p:nvSpPr>
              <p:cNvPr id="150" name="Rectangle 149">
                <a:extLst>
                  <a:ext uri="{FF2B5EF4-FFF2-40B4-BE49-F238E27FC236}">
                    <a16:creationId xmlns:a16="http://schemas.microsoft.com/office/drawing/2014/main" id="{66763892-7653-4C79-9D78-6C3D99FB6E4E}"/>
                  </a:ext>
                </a:extLst>
              </p:cNvPr>
              <p:cNvSpPr/>
              <p:nvPr/>
            </p:nvSpPr>
            <p:spPr>
              <a:xfrm>
                <a:off x="434993" y="5500964"/>
                <a:ext cx="797076" cy="230823"/>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a:t>
                </a:r>
              </a:p>
            </p:txBody>
          </p:sp>
          <p:sp>
            <p:nvSpPr>
              <p:cNvPr id="151" name="Rectangle 150">
                <a:extLst>
                  <a:ext uri="{FF2B5EF4-FFF2-40B4-BE49-F238E27FC236}">
                    <a16:creationId xmlns:a16="http://schemas.microsoft.com/office/drawing/2014/main" id="{3084A77C-CBB9-47EC-9553-2CF883950CF8}"/>
                  </a:ext>
                </a:extLst>
              </p:cNvPr>
              <p:cNvSpPr/>
              <p:nvPr/>
            </p:nvSpPr>
            <p:spPr>
              <a:xfrm>
                <a:off x="6384634" y="5517286"/>
                <a:ext cx="726821" cy="236727"/>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  0%</a:t>
                </a:r>
              </a:p>
            </p:txBody>
          </p:sp>
          <p:sp>
            <p:nvSpPr>
              <p:cNvPr id="152" name="Rectangle 151">
                <a:extLst>
                  <a:ext uri="{FF2B5EF4-FFF2-40B4-BE49-F238E27FC236}">
                    <a16:creationId xmlns:a16="http://schemas.microsoft.com/office/drawing/2014/main" id="{FB4B4CF7-FE03-47D6-86EF-013EE28F9AF6}"/>
                  </a:ext>
                </a:extLst>
              </p:cNvPr>
              <p:cNvSpPr/>
              <p:nvPr/>
            </p:nvSpPr>
            <p:spPr>
              <a:xfrm>
                <a:off x="4805306" y="5499419"/>
                <a:ext cx="897728" cy="252912"/>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86.5%</a:t>
                </a:r>
              </a:p>
            </p:txBody>
          </p:sp>
          <p:sp>
            <p:nvSpPr>
              <p:cNvPr id="153" name="Rectangle 152">
                <a:extLst>
                  <a:ext uri="{FF2B5EF4-FFF2-40B4-BE49-F238E27FC236}">
                    <a16:creationId xmlns:a16="http://schemas.microsoft.com/office/drawing/2014/main" id="{85C2CF27-5CA7-474B-99B7-DC00466CBDB6}"/>
                  </a:ext>
                </a:extLst>
              </p:cNvPr>
              <p:cNvSpPr/>
              <p:nvPr/>
            </p:nvSpPr>
            <p:spPr>
              <a:xfrm>
                <a:off x="3431858" y="5508676"/>
                <a:ext cx="769890" cy="230824"/>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13.5%</a:t>
                </a:r>
              </a:p>
            </p:txBody>
          </p:sp>
        </p:grpSp>
      </p:grpSp>
    </p:spTree>
    <p:extLst>
      <p:ext uri="{BB962C8B-B14F-4D97-AF65-F5344CB8AC3E}">
        <p14:creationId xmlns:p14="http://schemas.microsoft.com/office/powerpoint/2010/main" val="3078290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66000">
              <a:schemeClr val="accent1">
                <a:lumMod val="5000"/>
                <a:lumOff val="95000"/>
              </a:schemeClr>
            </a:gs>
            <a:gs pos="100000">
              <a:srgbClr val="00FFFF"/>
            </a:gs>
          </a:gsLst>
          <a:lin ang="2700000" scaled="1"/>
        </a:gradFill>
        <a:effectLst/>
      </p:bgPr>
    </p:bg>
    <p:spTree>
      <p:nvGrpSpPr>
        <p:cNvPr id="1" name=""/>
        <p:cNvGrpSpPr/>
        <p:nvPr/>
      </p:nvGrpSpPr>
      <p:grpSpPr>
        <a:xfrm>
          <a:off x="0" y="0"/>
          <a:ext cx="0" cy="0"/>
          <a:chOff x="0" y="0"/>
          <a:chExt cx="0" cy="0"/>
        </a:xfrm>
      </p:grpSpPr>
      <p:sp>
        <p:nvSpPr>
          <p:cNvPr id="63" name="Title 1">
            <a:extLst>
              <a:ext uri="{FF2B5EF4-FFF2-40B4-BE49-F238E27FC236}">
                <a16:creationId xmlns:a16="http://schemas.microsoft.com/office/drawing/2014/main" id="{CB8ED281-6A81-48DA-8789-4DCF3BAD7A83}"/>
              </a:ext>
            </a:extLst>
          </p:cNvPr>
          <p:cNvSpPr>
            <a:spLocks noGrp="1"/>
          </p:cNvSpPr>
          <p:nvPr>
            <p:ph type="title"/>
          </p:nvPr>
        </p:nvSpPr>
        <p:spPr>
          <a:xfrm>
            <a:off x="-933948" y="-153345"/>
            <a:ext cx="10515600" cy="1325563"/>
          </a:xfrm>
        </p:spPr>
        <p:txBody>
          <a:bodyPr>
            <a:normAutofit/>
          </a:bodyPr>
          <a:lstStyle/>
          <a:p>
            <a:r>
              <a:rPr lang="en-US" sz="3000" dirty="0">
                <a:solidFill>
                  <a:schemeClr val="tx1"/>
                </a:solidFill>
                <a:latin typeface="Faustina"/>
              </a:rPr>
              <a:t>TEACHER-TO-THE-BARANGAY PROJECT (TBP)</a:t>
            </a:r>
          </a:p>
        </p:txBody>
      </p:sp>
      <p:cxnSp>
        <p:nvCxnSpPr>
          <p:cNvPr id="64" name="Straight Connector 63">
            <a:extLst>
              <a:ext uri="{FF2B5EF4-FFF2-40B4-BE49-F238E27FC236}">
                <a16:creationId xmlns:a16="http://schemas.microsoft.com/office/drawing/2014/main" id="{D1D47F59-2E16-4D2F-B110-FF384B9B3A5D}"/>
              </a:ext>
            </a:extLst>
          </p:cNvPr>
          <p:cNvCxnSpPr>
            <a:cxnSpLocks/>
          </p:cNvCxnSpPr>
          <p:nvPr/>
        </p:nvCxnSpPr>
        <p:spPr>
          <a:xfrm>
            <a:off x="838200" y="833736"/>
            <a:ext cx="10515600" cy="0"/>
          </a:xfrm>
          <a:prstGeom prst="line">
            <a:avLst/>
          </a:prstGeom>
          <a:ln w="38100"/>
        </p:spPr>
        <p:style>
          <a:lnRef idx="3">
            <a:schemeClr val="dk1"/>
          </a:lnRef>
          <a:fillRef idx="0">
            <a:schemeClr val="dk1"/>
          </a:fillRef>
          <a:effectRef idx="2">
            <a:schemeClr val="dk1"/>
          </a:effectRef>
          <a:fontRef idx="minor">
            <a:schemeClr val="tx1"/>
          </a:fontRef>
        </p:style>
      </p:cxnSp>
      <p:graphicFrame>
        <p:nvGraphicFramePr>
          <p:cNvPr id="9" name="Chart 8">
            <a:extLst>
              <a:ext uri="{FF2B5EF4-FFF2-40B4-BE49-F238E27FC236}">
                <a16:creationId xmlns:a16="http://schemas.microsoft.com/office/drawing/2014/main" id="{BBCDA513-7885-46C6-8B41-453873623CAF}"/>
              </a:ext>
            </a:extLst>
          </p:cNvPr>
          <p:cNvGraphicFramePr/>
          <p:nvPr>
            <p:extLst>
              <p:ext uri="{D42A27DB-BD31-4B8C-83A1-F6EECF244321}">
                <p14:modId xmlns:p14="http://schemas.microsoft.com/office/powerpoint/2010/main" val="1867661408"/>
              </p:ext>
            </p:extLst>
          </p:nvPr>
        </p:nvGraphicFramePr>
        <p:xfrm>
          <a:off x="138573" y="1374410"/>
          <a:ext cx="5461478" cy="4202020"/>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
            <a:extLst>
              <a:ext uri="{FF2B5EF4-FFF2-40B4-BE49-F238E27FC236}">
                <a16:creationId xmlns:a16="http://schemas.microsoft.com/office/drawing/2014/main" id="{5B8BFA14-A184-45F7-B761-AB733E81761C}"/>
              </a:ext>
            </a:extLst>
          </p:cNvPr>
          <p:cNvGrpSpPr/>
          <p:nvPr/>
        </p:nvGrpSpPr>
        <p:grpSpPr>
          <a:xfrm>
            <a:off x="3694480" y="992240"/>
            <a:ext cx="8255639" cy="4873519"/>
            <a:chOff x="3868652" y="1192154"/>
            <a:chExt cx="8255639" cy="4873519"/>
          </a:xfrm>
        </p:grpSpPr>
        <p:grpSp>
          <p:nvGrpSpPr>
            <p:cNvPr id="11" name="Group 10">
              <a:extLst>
                <a:ext uri="{FF2B5EF4-FFF2-40B4-BE49-F238E27FC236}">
                  <a16:creationId xmlns:a16="http://schemas.microsoft.com/office/drawing/2014/main" id="{2F8D5BFD-6269-464D-9069-7ABBFE5EB986}"/>
                </a:ext>
              </a:extLst>
            </p:cNvPr>
            <p:cNvGrpSpPr/>
            <p:nvPr/>
          </p:nvGrpSpPr>
          <p:grpSpPr>
            <a:xfrm>
              <a:off x="3868652" y="1192154"/>
              <a:ext cx="8255639" cy="4873519"/>
              <a:chOff x="3345710" y="1473807"/>
              <a:chExt cx="8846291" cy="5008561"/>
            </a:xfrm>
          </p:grpSpPr>
          <p:sp>
            <p:nvSpPr>
              <p:cNvPr id="28" name="Rectangle 14">
                <a:extLst>
                  <a:ext uri="{FF2B5EF4-FFF2-40B4-BE49-F238E27FC236}">
                    <a16:creationId xmlns:a16="http://schemas.microsoft.com/office/drawing/2014/main" id="{AB212642-2DE3-41B2-A2F6-072925BC1E33}"/>
                  </a:ext>
                </a:extLst>
              </p:cNvPr>
              <p:cNvSpPr/>
              <p:nvPr/>
            </p:nvSpPr>
            <p:spPr>
              <a:xfrm>
                <a:off x="7162470" y="1998282"/>
                <a:ext cx="5029530" cy="1197511"/>
              </a:xfrm>
              <a:custGeom>
                <a:avLst/>
                <a:gdLst>
                  <a:gd name="connsiteX0" fmla="*/ 0 w 5029530"/>
                  <a:gd name="connsiteY0" fmla="*/ 0 h 1188719"/>
                  <a:gd name="connsiteX1" fmla="*/ 5029530 w 5029530"/>
                  <a:gd name="connsiteY1" fmla="*/ 0 h 1188719"/>
                  <a:gd name="connsiteX2" fmla="*/ 5029530 w 5029530"/>
                  <a:gd name="connsiteY2" fmla="*/ 1188719 h 1188719"/>
                  <a:gd name="connsiteX3" fmla="*/ 0 w 5029530"/>
                  <a:gd name="connsiteY3" fmla="*/ 1188719 h 1188719"/>
                  <a:gd name="connsiteX4" fmla="*/ 0 w 5029530"/>
                  <a:gd name="connsiteY4" fmla="*/ 0 h 1188719"/>
                  <a:gd name="connsiteX0" fmla="*/ 0 w 5029530"/>
                  <a:gd name="connsiteY0" fmla="*/ 0 h 1197511"/>
                  <a:gd name="connsiteX1" fmla="*/ 5029530 w 5029530"/>
                  <a:gd name="connsiteY1" fmla="*/ 0 h 1197511"/>
                  <a:gd name="connsiteX2" fmla="*/ 5029530 w 5029530"/>
                  <a:gd name="connsiteY2" fmla="*/ 1188719 h 1197511"/>
                  <a:gd name="connsiteX3" fmla="*/ 131885 w 5029530"/>
                  <a:gd name="connsiteY3" fmla="*/ 1197511 h 1197511"/>
                  <a:gd name="connsiteX4" fmla="*/ 0 w 5029530"/>
                  <a:gd name="connsiteY4" fmla="*/ 0 h 1197511"/>
                  <a:gd name="connsiteX0" fmla="*/ 0 w 5029530"/>
                  <a:gd name="connsiteY0" fmla="*/ 0 h 1188719"/>
                  <a:gd name="connsiteX1" fmla="*/ 5029530 w 5029530"/>
                  <a:gd name="connsiteY1" fmla="*/ 0 h 1188719"/>
                  <a:gd name="connsiteX2" fmla="*/ 5029530 w 5029530"/>
                  <a:gd name="connsiteY2" fmla="*/ 1188719 h 1188719"/>
                  <a:gd name="connsiteX3" fmla="*/ 123093 w 5029530"/>
                  <a:gd name="connsiteY3" fmla="*/ 1179926 h 1188719"/>
                  <a:gd name="connsiteX4" fmla="*/ 0 w 5029530"/>
                  <a:gd name="connsiteY4" fmla="*/ 0 h 1188719"/>
                  <a:gd name="connsiteX0" fmla="*/ 0 w 5029530"/>
                  <a:gd name="connsiteY0" fmla="*/ 0 h 1197511"/>
                  <a:gd name="connsiteX1" fmla="*/ 5029530 w 5029530"/>
                  <a:gd name="connsiteY1" fmla="*/ 0 h 1197511"/>
                  <a:gd name="connsiteX2" fmla="*/ 5029530 w 5029530"/>
                  <a:gd name="connsiteY2" fmla="*/ 1188719 h 1197511"/>
                  <a:gd name="connsiteX3" fmla="*/ 131885 w 5029530"/>
                  <a:gd name="connsiteY3" fmla="*/ 1197511 h 1197511"/>
                  <a:gd name="connsiteX4" fmla="*/ 0 w 5029530"/>
                  <a:gd name="connsiteY4" fmla="*/ 0 h 1197511"/>
                  <a:gd name="connsiteX0" fmla="*/ 0 w 5029530"/>
                  <a:gd name="connsiteY0" fmla="*/ 0 h 1197511"/>
                  <a:gd name="connsiteX1" fmla="*/ 5029530 w 5029530"/>
                  <a:gd name="connsiteY1" fmla="*/ 0 h 1197511"/>
                  <a:gd name="connsiteX2" fmla="*/ 5029530 w 5029530"/>
                  <a:gd name="connsiteY2" fmla="*/ 1188719 h 1197511"/>
                  <a:gd name="connsiteX3" fmla="*/ 131885 w 5029530"/>
                  <a:gd name="connsiteY3" fmla="*/ 1197511 h 1197511"/>
                  <a:gd name="connsiteX4" fmla="*/ 0 w 5029530"/>
                  <a:gd name="connsiteY4" fmla="*/ 0 h 11975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9530" h="1197511">
                    <a:moveTo>
                      <a:pt x="0" y="0"/>
                    </a:moveTo>
                    <a:lnTo>
                      <a:pt x="5029530" y="0"/>
                    </a:lnTo>
                    <a:lnTo>
                      <a:pt x="5029530" y="1188719"/>
                    </a:lnTo>
                    <a:lnTo>
                      <a:pt x="131885" y="1197511"/>
                    </a:lnTo>
                    <a:lnTo>
                      <a:pt x="0" y="0"/>
                    </a:lnTo>
                    <a:close/>
                  </a:path>
                </a:pathLst>
              </a:custGeom>
              <a:solidFill>
                <a:schemeClr val="accent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6">
                <a:extLst>
                  <a:ext uri="{FF2B5EF4-FFF2-40B4-BE49-F238E27FC236}">
                    <a16:creationId xmlns:a16="http://schemas.microsoft.com/office/drawing/2014/main" id="{10F9382A-6A5A-42B4-A68C-FEB0C065A2B3}"/>
                  </a:ext>
                </a:extLst>
              </p:cNvPr>
              <p:cNvSpPr/>
              <p:nvPr/>
            </p:nvSpPr>
            <p:spPr>
              <a:xfrm>
                <a:off x="7139355" y="4841526"/>
                <a:ext cx="5052646" cy="1197513"/>
              </a:xfrm>
              <a:custGeom>
                <a:avLst/>
                <a:gdLst>
                  <a:gd name="connsiteX0" fmla="*/ 0 w 5029530"/>
                  <a:gd name="connsiteY0" fmla="*/ 0 h 1188720"/>
                  <a:gd name="connsiteX1" fmla="*/ 5029530 w 5029530"/>
                  <a:gd name="connsiteY1" fmla="*/ 0 h 1188720"/>
                  <a:gd name="connsiteX2" fmla="*/ 5029530 w 5029530"/>
                  <a:gd name="connsiteY2" fmla="*/ 1188720 h 1188720"/>
                  <a:gd name="connsiteX3" fmla="*/ 0 w 5029530"/>
                  <a:gd name="connsiteY3" fmla="*/ 1188720 h 1188720"/>
                  <a:gd name="connsiteX4" fmla="*/ 0 w 5029530"/>
                  <a:gd name="connsiteY4" fmla="*/ 0 h 1188720"/>
                  <a:gd name="connsiteX0" fmla="*/ 131884 w 5029530"/>
                  <a:gd name="connsiteY0" fmla="*/ 0 h 1197513"/>
                  <a:gd name="connsiteX1" fmla="*/ 5029530 w 5029530"/>
                  <a:gd name="connsiteY1" fmla="*/ 8793 h 1197513"/>
                  <a:gd name="connsiteX2" fmla="*/ 5029530 w 5029530"/>
                  <a:gd name="connsiteY2" fmla="*/ 1197513 h 1197513"/>
                  <a:gd name="connsiteX3" fmla="*/ 0 w 5029530"/>
                  <a:gd name="connsiteY3" fmla="*/ 1197513 h 1197513"/>
                  <a:gd name="connsiteX4" fmla="*/ 131884 w 5029530"/>
                  <a:gd name="connsiteY4" fmla="*/ 0 h 1197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9530" h="1197513">
                    <a:moveTo>
                      <a:pt x="131884" y="0"/>
                    </a:moveTo>
                    <a:lnTo>
                      <a:pt x="5029530" y="8793"/>
                    </a:lnTo>
                    <a:lnTo>
                      <a:pt x="5029530" y="1197513"/>
                    </a:lnTo>
                    <a:lnTo>
                      <a:pt x="0" y="1197513"/>
                    </a:lnTo>
                    <a:lnTo>
                      <a:pt x="131884" y="0"/>
                    </a:lnTo>
                    <a:close/>
                  </a:path>
                </a:pathLst>
              </a:custGeom>
              <a:solidFill>
                <a:srgbClr val="FF0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4DE14BC4-686E-4D3F-BF17-26FD03EAB6A5}"/>
                  </a:ext>
                </a:extLst>
              </p:cNvPr>
              <p:cNvGrpSpPr/>
              <p:nvPr/>
            </p:nvGrpSpPr>
            <p:grpSpPr>
              <a:xfrm>
                <a:off x="3345710" y="1473807"/>
                <a:ext cx="4889271" cy="5008561"/>
                <a:chOff x="7059139" y="1987728"/>
                <a:chExt cx="3978374" cy="4075438"/>
              </a:xfrm>
            </p:grpSpPr>
            <p:sp>
              <p:nvSpPr>
                <p:cNvPr id="31" name="Block Arc 30">
                  <a:extLst>
                    <a:ext uri="{FF2B5EF4-FFF2-40B4-BE49-F238E27FC236}">
                      <a16:creationId xmlns:a16="http://schemas.microsoft.com/office/drawing/2014/main" id="{8A8E815B-BA9A-4B33-885B-E244DEC20772}"/>
                    </a:ext>
                  </a:extLst>
                </p:cNvPr>
                <p:cNvSpPr/>
                <p:nvPr/>
              </p:nvSpPr>
              <p:spPr>
                <a:xfrm>
                  <a:off x="7071794" y="2076295"/>
                  <a:ext cx="3953917" cy="3953917"/>
                </a:xfrm>
                <a:prstGeom prst="blockArc">
                  <a:avLst>
                    <a:gd name="adj1" fmla="val 18194167"/>
                    <a:gd name="adj2" fmla="val 20385997"/>
                    <a:gd name="adj3" fmla="val 15553"/>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75000"/>
                        <a:lumOff val="25000"/>
                      </a:schemeClr>
                    </a:solidFill>
                  </a:endParaRPr>
                </a:p>
              </p:txBody>
            </p:sp>
            <p:sp>
              <p:nvSpPr>
                <p:cNvPr id="32" name="Block Arc 31">
                  <a:extLst>
                    <a:ext uri="{FF2B5EF4-FFF2-40B4-BE49-F238E27FC236}">
                      <a16:creationId xmlns:a16="http://schemas.microsoft.com/office/drawing/2014/main" id="{1418A3B1-22F3-477A-A2A4-8E234C879C05}"/>
                    </a:ext>
                  </a:extLst>
                </p:cNvPr>
                <p:cNvSpPr/>
                <p:nvPr/>
              </p:nvSpPr>
              <p:spPr>
                <a:xfrm>
                  <a:off x="7083596" y="1987728"/>
                  <a:ext cx="3953917" cy="4075438"/>
                </a:xfrm>
                <a:prstGeom prst="blockArc">
                  <a:avLst>
                    <a:gd name="adj1" fmla="val 20573413"/>
                    <a:gd name="adj2" fmla="val 1164916"/>
                    <a:gd name="adj3" fmla="val 14994"/>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sp>
              <p:nvSpPr>
                <p:cNvPr id="33" name="Block Arc 32">
                  <a:extLst>
                    <a:ext uri="{FF2B5EF4-FFF2-40B4-BE49-F238E27FC236}">
                      <a16:creationId xmlns:a16="http://schemas.microsoft.com/office/drawing/2014/main" id="{B77608B1-2A05-4B95-AC18-63159019C207}"/>
                    </a:ext>
                  </a:extLst>
                </p:cNvPr>
                <p:cNvSpPr/>
                <p:nvPr/>
              </p:nvSpPr>
              <p:spPr>
                <a:xfrm>
                  <a:off x="7059139" y="2088433"/>
                  <a:ext cx="3953917" cy="3953917"/>
                </a:xfrm>
                <a:prstGeom prst="blockArc">
                  <a:avLst>
                    <a:gd name="adj1" fmla="val 1222556"/>
                    <a:gd name="adj2" fmla="val 3412494"/>
                    <a:gd name="adj3" fmla="val 1561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lumMod val="75000"/>
                        <a:lumOff val="25000"/>
                      </a:schemeClr>
                    </a:solidFill>
                  </a:endParaRPr>
                </a:p>
              </p:txBody>
            </p:sp>
          </p:grpSp>
          <p:sp>
            <p:nvSpPr>
              <p:cNvPr id="34" name="Isosceles Triangle 33">
                <a:extLst>
                  <a:ext uri="{FF2B5EF4-FFF2-40B4-BE49-F238E27FC236}">
                    <a16:creationId xmlns:a16="http://schemas.microsoft.com/office/drawing/2014/main" id="{DBB1B289-CE0B-466E-B197-3A6570F7685B}"/>
                  </a:ext>
                </a:extLst>
              </p:cNvPr>
              <p:cNvSpPr/>
              <p:nvPr/>
            </p:nvSpPr>
            <p:spPr>
              <a:xfrm rot="13500000">
                <a:off x="6690346" y="2800985"/>
                <a:ext cx="116839" cy="1097280"/>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0B0D5D47-F8B2-4DA0-A461-008B8347AA35}"/>
                  </a:ext>
                </a:extLst>
              </p:cNvPr>
              <p:cNvSpPr/>
              <p:nvPr/>
            </p:nvSpPr>
            <p:spPr>
              <a:xfrm rot="16200000">
                <a:off x="6928102" y="3335792"/>
                <a:ext cx="116839" cy="13716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6D88A3C4-295A-48C9-A612-964093183A35}"/>
                  </a:ext>
                </a:extLst>
              </p:cNvPr>
              <p:cNvSpPr/>
              <p:nvPr/>
            </p:nvSpPr>
            <p:spPr>
              <a:xfrm rot="18600000">
                <a:off x="6661701" y="4182160"/>
                <a:ext cx="116839" cy="109728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0A83957-5B90-4120-816D-CDB550846D02}"/>
                  </a:ext>
                </a:extLst>
              </p:cNvPr>
              <p:cNvSpPr/>
              <p:nvPr/>
            </p:nvSpPr>
            <p:spPr>
              <a:xfrm>
                <a:off x="8109106" y="3284054"/>
                <a:ext cx="4082893" cy="1463040"/>
              </a:xfrm>
              <a:prstGeom prst="rect">
                <a:avLst/>
              </a:prstGeom>
              <a:solidFill>
                <a:srgbClr val="00B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03B8E899-B193-4842-A336-CFE55FB29D4B}"/>
                  </a:ext>
                </a:extLst>
              </p:cNvPr>
              <p:cNvGrpSpPr/>
              <p:nvPr/>
            </p:nvGrpSpPr>
            <p:grpSpPr>
              <a:xfrm>
                <a:off x="4879138" y="3265016"/>
                <a:ext cx="1445760" cy="1454400"/>
                <a:chOff x="3932031" y="4613918"/>
                <a:chExt cx="1445760" cy="1454400"/>
              </a:xfrm>
              <a:solidFill>
                <a:srgbClr val="FFFF00"/>
              </a:solidFill>
              <a:scene3d>
                <a:camera prst="orthographicFront">
                  <a:rot lat="0" lon="0" rev="0"/>
                </a:camera>
                <a:lightRig rig="balanced" dir="t">
                  <a:rot lat="0" lon="0" rev="8700000"/>
                </a:lightRig>
              </a:scene3d>
            </p:grpSpPr>
            <p:sp>
              <p:nvSpPr>
                <p:cNvPr id="39" name="Oval 38">
                  <a:extLst>
                    <a:ext uri="{FF2B5EF4-FFF2-40B4-BE49-F238E27FC236}">
                      <a16:creationId xmlns:a16="http://schemas.microsoft.com/office/drawing/2014/main" id="{B6D7E9FD-E2A8-453A-8B44-F00339890804}"/>
                    </a:ext>
                  </a:extLst>
                </p:cNvPr>
                <p:cNvSpPr/>
                <p:nvPr/>
              </p:nvSpPr>
              <p:spPr>
                <a:xfrm>
                  <a:off x="3937791" y="4613918"/>
                  <a:ext cx="1440000" cy="1454400"/>
                </a:xfrm>
                <a:prstGeom prst="ellipse">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0" name="Oval 39">
                  <a:extLst>
                    <a:ext uri="{FF2B5EF4-FFF2-40B4-BE49-F238E27FC236}">
                      <a16:creationId xmlns:a16="http://schemas.microsoft.com/office/drawing/2014/main" id="{C74EB2F9-66AA-4DF5-8CDE-228B9E1B9570}"/>
                    </a:ext>
                  </a:extLst>
                </p:cNvPr>
                <p:cNvSpPr/>
                <p:nvPr/>
              </p:nvSpPr>
              <p:spPr>
                <a:xfrm>
                  <a:off x="3932031" y="4700834"/>
                  <a:ext cx="1296000" cy="1296000"/>
                </a:xfrm>
                <a:prstGeom prst="ellipse">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nvGrpSpPr>
              <p:cNvPr id="41" name="Group 40">
                <a:extLst>
                  <a:ext uri="{FF2B5EF4-FFF2-40B4-BE49-F238E27FC236}">
                    <a16:creationId xmlns:a16="http://schemas.microsoft.com/office/drawing/2014/main" id="{F571401E-9260-4980-8A02-F304E491BE89}"/>
                  </a:ext>
                </a:extLst>
              </p:cNvPr>
              <p:cNvGrpSpPr/>
              <p:nvPr/>
            </p:nvGrpSpPr>
            <p:grpSpPr>
              <a:xfrm>
                <a:off x="4968962" y="3552005"/>
                <a:ext cx="1287164" cy="869751"/>
                <a:chOff x="3320976" y="1834866"/>
                <a:chExt cx="1436919" cy="869751"/>
              </a:xfrm>
            </p:grpSpPr>
            <p:sp>
              <p:nvSpPr>
                <p:cNvPr id="42" name="TextBox 41">
                  <a:extLst>
                    <a:ext uri="{FF2B5EF4-FFF2-40B4-BE49-F238E27FC236}">
                      <a16:creationId xmlns:a16="http://schemas.microsoft.com/office/drawing/2014/main" id="{8CA01EA7-F3C6-4AD1-81D1-21CFCC2CB152}"/>
                    </a:ext>
                  </a:extLst>
                </p:cNvPr>
                <p:cNvSpPr txBox="1"/>
                <p:nvPr/>
              </p:nvSpPr>
              <p:spPr>
                <a:xfrm>
                  <a:off x="3355697" y="1834866"/>
                  <a:ext cx="1402198" cy="369332"/>
                </a:xfrm>
                <a:prstGeom prst="rect">
                  <a:avLst/>
                </a:prstGeom>
                <a:noFill/>
              </p:spPr>
              <p:txBody>
                <a:bodyPr wrap="square" rtlCol="0">
                  <a:spAutoFit/>
                </a:bodyPr>
                <a:lstStyle/>
                <a:p>
                  <a:pPr algn="ctr"/>
                  <a:r>
                    <a:rPr lang="en-US" altLang="ko-KR" b="1" dirty="0">
                      <a:cs typeface="Arial" pitchFamily="34" charset="0"/>
                    </a:rPr>
                    <a:t>TOTAL </a:t>
                  </a:r>
                  <a:endParaRPr lang="ko-KR" altLang="en-US" b="1" dirty="0">
                    <a:cs typeface="Arial" pitchFamily="34" charset="0"/>
                  </a:endParaRPr>
                </a:p>
              </p:txBody>
            </p:sp>
            <p:sp>
              <p:nvSpPr>
                <p:cNvPr id="43" name="TextBox 42">
                  <a:extLst>
                    <a:ext uri="{FF2B5EF4-FFF2-40B4-BE49-F238E27FC236}">
                      <a16:creationId xmlns:a16="http://schemas.microsoft.com/office/drawing/2014/main" id="{802850BB-6990-41AF-BD95-BDC2960C7F1E}"/>
                    </a:ext>
                  </a:extLst>
                </p:cNvPr>
                <p:cNvSpPr txBox="1"/>
                <p:nvPr/>
              </p:nvSpPr>
              <p:spPr>
                <a:xfrm>
                  <a:off x="3320976" y="2119842"/>
                  <a:ext cx="1402199" cy="584775"/>
                </a:xfrm>
                <a:prstGeom prst="rect">
                  <a:avLst/>
                </a:prstGeom>
                <a:noFill/>
              </p:spPr>
              <p:txBody>
                <a:bodyPr wrap="square" rtlCol="0">
                  <a:spAutoFit/>
                </a:bodyPr>
                <a:lstStyle/>
                <a:p>
                  <a:pPr algn="ctr"/>
                  <a:r>
                    <a:rPr lang="en-US" altLang="ko-KR" sz="1600" dirty="0">
                      <a:cs typeface="Arial" pitchFamily="34" charset="0"/>
                    </a:rPr>
                    <a:t>29 Volunteers</a:t>
                  </a:r>
                  <a:endParaRPr lang="ko-KR" altLang="en-US" sz="1600" dirty="0">
                    <a:cs typeface="Arial" pitchFamily="34" charset="0"/>
                  </a:endParaRPr>
                </a:p>
              </p:txBody>
            </p:sp>
          </p:grpSp>
          <p:grpSp>
            <p:nvGrpSpPr>
              <p:cNvPr id="47" name="Group 46">
                <a:extLst>
                  <a:ext uri="{FF2B5EF4-FFF2-40B4-BE49-F238E27FC236}">
                    <a16:creationId xmlns:a16="http://schemas.microsoft.com/office/drawing/2014/main" id="{9F4E9B9F-358A-444F-98C3-69327B774450}"/>
                  </a:ext>
                </a:extLst>
              </p:cNvPr>
              <p:cNvGrpSpPr/>
              <p:nvPr/>
            </p:nvGrpSpPr>
            <p:grpSpPr>
              <a:xfrm>
                <a:off x="8460527" y="2019658"/>
                <a:ext cx="3561157" cy="1432211"/>
                <a:chOff x="2425947" y="4165882"/>
                <a:chExt cx="2274068" cy="1432211"/>
              </a:xfrm>
            </p:grpSpPr>
            <p:sp>
              <p:nvSpPr>
                <p:cNvPr id="48" name="TextBox 47">
                  <a:extLst>
                    <a:ext uri="{FF2B5EF4-FFF2-40B4-BE49-F238E27FC236}">
                      <a16:creationId xmlns:a16="http://schemas.microsoft.com/office/drawing/2014/main" id="{989387C2-D677-4BCA-94C1-FAD409620625}"/>
                    </a:ext>
                  </a:extLst>
                </p:cNvPr>
                <p:cNvSpPr txBox="1"/>
                <p:nvPr/>
              </p:nvSpPr>
              <p:spPr>
                <a:xfrm>
                  <a:off x="2425947" y="4397764"/>
                  <a:ext cx="2234409" cy="1200329"/>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altLang="ko-KR" b="1" dirty="0">
                      <a:solidFill>
                        <a:schemeClr val="bg1"/>
                      </a:solidFill>
                      <a:latin typeface="Faustina"/>
                      <a:cs typeface="Arial" pitchFamily="34" charset="0"/>
                    </a:rPr>
                    <a:t>Elementary – </a:t>
                  </a:r>
                  <a:r>
                    <a:rPr lang="en-US" altLang="ko-KR" dirty="0">
                      <a:solidFill>
                        <a:schemeClr val="bg1"/>
                      </a:solidFill>
                      <a:latin typeface="Faustina"/>
                      <a:cs typeface="Arial" pitchFamily="34" charset="0"/>
                    </a:rPr>
                    <a:t>5 Volunteers</a:t>
                  </a:r>
                  <a:r>
                    <a:rPr lang="en-US" altLang="ko-KR" b="1" dirty="0">
                      <a:solidFill>
                        <a:schemeClr val="bg1"/>
                      </a:solidFill>
                      <a:latin typeface="Faustina"/>
                      <a:cs typeface="Arial" pitchFamily="34" charset="0"/>
                    </a:rPr>
                    <a:t> </a:t>
                  </a:r>
                </a:p>
                <a:p>
                  <a:pPr marL="171450" indent="-171450">
                    <a:lnSpc>
                      <a:spcPct val="150000"/>
                    </a:lnSpc>
                    <a:buFont typeface="Arial" panose="020B0604020202020204" pitchFamily="34" charset="0"/>
                    <a:buChar char="•"/>
                  </a:pPr>
                  <a:r>
                    <a:rPr lang="en-US" altLang="ko-KR" b="1" dirty="0">
                      <a:solidFill>
                        <a:schemeClr val="bg1"/>
                      </a:solidFill>
                      <a:latin typeface="Faustina"/>
                      <a:cs typeface="Arial" pitchFamily="34" charset="0"/>
                    </a:rPr>
                    <a:t>High School - </a:t>
                  </a:r>
                  <a:r>
                    <a:rPr lang="en-US" altLang="ko-KR" dirty="0">
                      <a:solidFill>
                        <a:schemeClr val="bg1"/>
                      </a:solidFill>
                      <a:latin typeface="Faustina"/>
                      <a:cs typeface="Arial" pitchFamily="34" charset="0"/>
                    </a:rPr>
                    <a:t>6 Volunteers </a:t>
                  </a:r>
                </a:p>
                <a:p>
                  <a:pPr marL="171450" indent="-171450">
                    <a:buFont typeface="Arial" panose="020B0604020202020204" pitchFamily="34" charset="0"/>
                    <a:buChar char="•"/>
                  </a:pPr>
                  <a:endParaRPr lang="en-US" altLang="ko-KR" b="1" dirty="0">
                    <a:solidFill>
                      <a:sysClr val="windowText" lastClr="000000"/>
                    </a:solidFill>
                    <a:latin typeface="Faustina"/>
                    <a:cs typeface="Arial" pitchFamily="34" charset="0"/>
                  </a:endParaRPr>
                </a:p>
              </p:txBody>
            </p:sp>
            <p:sp>
              <p:nvSpPr>
                <p:cNvPr id="49" name="TextBox 48">
                  <a:extLst>
                    <a:ext uri="{FF2B5EF4-FFF2-40B4-BE49-F238E27FC236}">
                      <a16:creationId xmlns:a16="http://schemas.microsoft.com/office/drawing/2014/main" id="{065BAC82-607B-4611-B223-DBAA30ED3E5C}"/>
                    </a:ext>
                  </a:extLst>
                </p:cNvPr>
                <p:cNvSpPr txBox="1"/>
                <p:nvPr/>
              </p:nvSpPr>
              <p:spPr>
                <a:xfrm>
                  <a:off x="2623357" y="4165882"/>
                  <a:ext cx="2076658" cy="369332"/>
                </a:xfrm>
                <a:prstGeom prst="rect">
                  <a:avLst/>
                </a:prstGeom>
                <a:noFill/>
              </p:spPr>
              <p:txBody>
                <a:bodyPr wrap="square" rtlCol="0">
                  <a:spAutoFit/>
                </a:bodyPr>
                <a:lstStyle/>
                <a:p>
                  <a:r>
                    <a:rPr lang="en-US" altLang="ko-KR" b="1" dirty="0">
                      <a:solidFill>
                        <a:schemeClr val="bg1"/>
                      </a:solidFill>
                      <a:latin typeface="Faustina"/>
                      <a:cs typeface="Arial" pitchFamily="34" charset="0"/>
                    </a:rPr>
                    <a:t>KIDAPAWAN CITY</a:t>
                  </a:r>
                  <a:endParaRPr lang="ko-KR" altLang="en-US" b="1" dirty="0">
                    <a:solidFill>
                      <a:schemeClr val="bg1"/>
                    </a:solidFill>
                    <a:latin typeface="Faustina"/>
                    <a:cs typeface="Arial" pitchFamily="34" charset="0"/>
                  </a:endParaRPr>
                </a:p>
              </p:txBody>
            </p:sp>
          </p:grpSp>
          <p:grpSp>
            <p:nvGrpSpPr>
              <p:cNvPr id="65" name="Group 64">
                <a:extLst>
                  <a:ext uri="{FF2B5EF4-FFF2-40B4-BE49-F238E27FC236}">
                    <a16:creationId xmlns:a16="http://schemas.microsoft.com/office/drawing/2014/main" id="{A8C86635-04FC-4D96-A8A6-66B45B81D7EE}"/>
                  </a:ext>
                </a:extLst>
              </p:cNvPr>
              <p:cNvGrpSpPr/>
              <p:nvPr/>
            </p:nvGrpSpPr>
            <p:grpSpPr>
              <a:xfrm>
                <a:off x="8479518" y="3351932"/>
                <a:ext cx="3561157" cy="1432211"/>
                <a:chOff x="2425947" y="4165882"/>
                <a:chExt cx="2274068" cy="1432211"/>
              </a:xfrm>
            </p:grpSpPr>
            <p:sp>
              <p:nvSpPr>
                <p:cNvPr id="66" name="TextBox 65">
                  <a:extLst>
                    <a:ext uri="{FF2B5EF4-FFF2-40B4-BE49-F238E27FC236}">
                      <a16:creationId xmlns:a16="http://schemas.microsoft.com/office/drawing/2014/main" id="{DDC16FDD-5487-42F9-B2AD-B4FED6940724}"/>
                    </a:ext>
                  </a:extLst>
                </p:cNvPr>
                <p:cNvSpPr txBox="1"/>
                <p:nvPr/>
              </p:nvSpPr>
              <p:spPr>
                <a:xfrm>
                  <a:off x="2425947" y="4397764"/>
                  <a:ext cx="2234409" cy="1200329"/>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altLang="ko-KR" b="1" dirty="0">
                      <a:solidFill>
                        <a:schemeClr val="bg1"/>
                      </a:solidFill>
                      <a:latin typeface="Faustina"/>
                      <a:cs typeface="Arial" pitchFamily="34" charset="0"/>
                    </a:rPr>
                    <a:t>Elementary – </a:t>
                  </a:r>
                  <a:r>
                    <a:rPr lang="en-US" altLang="ko-KR" dirty="0">
                      <a:solidFill>
                        <a:schemeClr val="bg1"/>
                      </a:solidFill>
                      <a:latin typeface="Faustina"/>
                      <a:cs typeface="Arial" pitchFamily="34" charset="0"/>
                    </a:rPr>
                    <a:t>14 Volunteers </a:t>
                  </a:r>
                </a:p>
                <a:p>
                  <a:pPr marL="171450" indent="-171450">
                    <a:lnSpc>
                      <a:spcPct val="150000"/>
                    </a:lnSpc>
                    <a:buFont typeface="Arial" panose="020B0604020202020204" pitchFamily="34" charset="0"/>
                    <a:buChar char="•"/>
                  </a:pPr>
                  <a:r>
                    <a:rPr lang="en-US" altLang="ko-KR" b="1" dirty="0">
                      <a:solidFill>
                        <a:schemeClr val="bg1"/>
                      </a:solidFill>
                      <a:latin typeface="Faustina"/>
                      <a:cs typeface="Arial" pitchFamily="34" charset="0"/>
                    </a:rPr>
                    <a:t>High School -   </a:t>
                  </a:r>
                  <a:r>
                    <a:rPr lang="en-US" altLang="ko-KR" dirty="0">
                      <a:solidFill>
                        <a:schemeClr val="bg1"/>
                      </a:solidFill>
                      <a:latin typeface="Faustina"/>
                      <a:cs typeface="Arial" pitchFamily="34" charset="0"/>
                    </a:rPr>
                    <a:t>0</a:t>
                  </a:r>
                </a:p>
                <a:p>
                  <a:pPr marL="171450" indent="-171450">
                    <a:buFont typeface="Arial" panose="020B0604020202020204" pitchFamily="34" charset="0"/>
                    <a:buChar char="•"/>
                  </a:pPr>
                  <a:endParaRPr lang="en-US" altLang="ko-KR" b="1" dirty="0">
                    <a:solidFill>
                      <a:sysClr val="windowText" lastClr="000000"/>
                    </a:solidFill>
                    <a:latin typeface="Faustina"/>
                    <a:cs typeface="Arial" pitchFamily="34" charset="0"/>
                  </a:endParaRPr>
                </a:p>
              </p:txBody>
            </p:sp>
            <p:sp>
              <p:nvSpPr>
                <p:cNvPr id="67" name="TextBox 66">
                  <a:extLst>
                    <a:ext uri="{FF2B5EF4-FFF2-40B4-BE49-F238E27FC236}">
                      <a16:creationId xmlns:a16="http://schemas.microsoft.com/office/drawing/2014/main" id="{971BF368-DE2B-4F4B-BE57-DFE799A25D7D}"/>
                    </a:ext>
                  </a:extLst>
                </p:cNvPr>
                <p:cNvSpPr txBox="1"/>
                <p:nvPr/>
              </p:nvSpPr>
              <p:spPr>
                <a:xfrm>
                  <a:off x="2623357" y="4165882"/>
                  <a:ext cx="2076658" cy="369332"/>
                </a:xfrm>
                <a:prstGeom prst="rect">
                  <a:avLst/>
                </a:prstGeom>
                <a:noFill/>
              </p:spPr>
              <p:txBody>
                <a:bodyPr wrap="square" rtlCol="0">
                  <a:spAutoFit/>
                </a:bodyPr>
                <a:lstStyle/>
                <a:p>
                  <a:r>
                    <a:rPr lang="en-US" altLang="ko-KR" b="1" dirty="0">
                      <a:solidFill>
                        <a:schemeClr val="bg1"/>
                      </a:solidFill>
                      <a:latin typeface="Faustina"/>
                      <a:cs typeface="Arial" pitchFamily="34" charset="0"/>
                    </a:rPr>
                    <a:t>MAGPET</a:t>
                  </a:r>
                  <a:endParaRPr lang="ko-KR" altLang="en-US" b="1" dirty="0">
                    <a:solidFill>
                      <a:schemeClr val="bg1"/>
                    </a:solidFill>
                    <a:latin typeface="Faustina"/>
                    <a:cs typeface="Arial" pitchFamily="34" charset="0"/>
                  </a:endParaRPr>
                </a:p>
              </p:txBody>
            </p:sp>
          </p:grpSp>
          <p:grpSp>
            <p:nvGrpSpPr>
              <p:cNvPr id="68" name="Group 67">
                <a:extLst>
                  <a:ext uri="{FF2B5EF4-FFF2-40B4-BE49-F238E27FC236}">
                    <a16:creationId xmlns:a16="http://schemas.microsoft.com/office/drawing/2014/main" id="{AF571A8F-4FA9-4B0B-8151-75B2E67BE7FB}"/>
                  </a:ext>
                </a:extLst>
              </p:cNvPr>
              <p:cNvGrpSpPr/>
              <p:nvPr/>
            </p:nvGrpSpPr>
            <p:grpSpPr>
              <a:xfrm>
                <a:off x="8453405" y="4813352"/>
                <a:ext cx="3561157" cy="1432211"/>
                <a:chOff x="2425947" y="4165882"/>
                <a:chExt cx="2274068" cy="1432211"/>
              </a:xfrm>
            </p:grpSpPr>
            <p:sp>
              <p:nvSpPr>
                <p:cNvPr id="69" name="TextBox 68">
                  <a:extLst>
                    <a:ext uri="{FF2B5EF4-FFF2-40B4-BE49-F238E27FC236}">
                      <a16:creationId xmlns:a16="http://schemas.microsoft.com/office/drawing/2014/main" id="{DB7F26A6-28B5-42A8-B986-5C324B557635}"/>
                    </a:ext>
                  </a:extLst>
                </p:cNvPr>
                <p:cNvSpPr txBox="1"/>
                <p:nvPr/>
              </p:nvSpPr>
              <p:spPr>
                <a:xfrm>
                  <a:off x="2425947" y="4397764"/>
                  <a:ext cx="2234409" cy="1200329"/>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altLang="ko-KR" b="1" dirty="0">
                      <a:solidFill>
                        <a:schemeClr val="bg1"/>
                      </a:solidFill>
                      <a:latin typeface="Faustina"/>
                      <a:cs typeface="Arial" pitchFamily="34" charset="0"/>
                    </a:rPr>
                    <a:t>Elementary – 3</a:t>
                  </a:r>
                  <a:r>
                    <a:rPr lang="en-US" altLang="ko-KR" dirty="0">
                      <a:solidFill>
                        <a:schemeClr val="bg1"/>
                      </a:solidFill>
                      <a:latin typeface="Faustina"/>
                      <a:cs typeface="Arial" pitchFamily="34" charset="0"/>
                    </a:rPr>
                    <a:t> Volunteers</a:t>
                  </a:r>
                  <a:r>
                    <a:rPr lang="en-US" altLang="ko-KR" b="1" dirty="0">
                      <a:solidFill>
                        <a:schemeClr val="bg1"/>
                      </a:solidFill>
                      <a:latin typeface="Faustina"/>
                      <a:cs typeface="Arial" pitchFamily="34" charset="0"/>
                    </a:rPr>
                    <a:t> </a:t>
                  </a:r>
                </a:p>
                <a:p>
                  <a:pPr marL="171450" indent="-171450">
                    <a:lnSpc>
                      <a:spcPct val="150000"/>
                    </a:lnSpc>
                    <a:buFont typeface="Arial" panose="020B0604020202020204" pitchFamily="34" charset="0"/>
                    <a:buChar char="•"/>
                  </a:pPr>
                  <a:r>
                    <a:rPr lang="en-US" altLang="ko-KR" b="1" dirty="0">
                      <a:solidFill>
                        <a:schemeClr val="bg1"/>
                      </a:solidFill>
                      <a:latin typeface="Faustina"/>
                      <a:cs typeface="Arial" pitchFamily="34" charset="0"/>
                    </a:rPr>
                    <a:t>High School - 1</a:t>
                  </a:r>
                  <a:r>
                    <a:rPr lang="en-US" altLang="ko-KR" dirty="0">
                      <a:solidFill>
                        <a:schemeClr val="bg1"/>
                      </a:solidFill>
                      <a:latin typeface="Faustina"/>
                      <a:cs typeface="Arial" pitchFamily="34" charset="0"/>
                    </a:rPr>
                    <a:t> Volunteer </a:t>
                  </a:r>
                </a:p>
                <a:p>
                  <a:pPr marL="171450" indent="-171450">
                    <a:buFont typeface="Arial" panose="020B0604020202020204" pitchFamily="34" charset="0"/>
                    <a:buChar char="•"/>
                  </a:pPr>
                  <a:endParaRPr lang="en-US" altLang="ko-KR" b="1" dirty="0">
                    <a:solidFill>
                      <a:sysClr val="windowText" lastClr="000000"/>
                    </a:solidFill>
                    <a:latin typeface="Faustina"/>
                    <a:cs typeface="Arial" pitchFamily="34" charset="0"/>
                  </a:endParaRPr>
                </a:p>
              </p:txBody>
            </p:sp>
            <p:sp>
              <p:nvSpPr>
                <p:cNvPr id="70" name="TextBox 69">
                  <a:extLst>
                    <a:ext uri="{FF2B5EF4-FFF2-40B4-BE49-F238E27FC236}">
                      <a16:creationId xmlns:a16="http://schemas.microsoft.com/office/drawing/2014/main" id="{CA24D8B5-4344-4BEC-919B-46022963F977}"/>
                    </a:ext>
                  </a:extLst>
                </p:cNvPr>
                <p:cNvSpPr txBox="1"/>
                <p:nvPr/>
              </p:nvSpPr>
              <p:spPr>
                <a:xfrm>
                  <a:off x="2623357" y="4165882"/>
                  <a:ext cx="2076658" cy="379566"/>
                </a:xfrm>
                <a:prstGeom prst="rect">
                  <a:avLst/>
                </a:prstGeom>
                <a:noFill/>
              </p:spPr>
              <p:txBody>
                <a:bodyPr wrap="square" rtlCol="0">
                  <a:spAutoFit/>
                </a:bodyPr>
                <a:lstStyle/>
                <a:p>
                  <a:r>
                    <a:rPr lang="en-US" altLang="ko-KR" b="1" dirty="0">
                      <a:solidFill>
                        <a:schemeClr val="bg1"/>
                      </a:solidFill>
                      <a:latin typeface="Faustina"/>
                      <a:cs typeface="Arial" pitchFamily="34" charset="0"/>
                    </a:rPr>
                    <a:t>MAKILALA</a:t>
                  </a:r>
                  <a:endParaRPr lang="ko-KR" altLang="en-US" b="1" dirty="0">
                    <a:solidFill>
                      <a:schemeClr val="bg1"/>
                    </a:solidFill>
                    <a:latin typeface="Faustina"/>
                    <a:cs typeface="Arial" pitchFamily="34" charset="0"/>
                  </a:endParaRPr>
                </a:p>
              </p:txBody>
            </p:sp>
          </p:grpSp>
        </p:grpSp>
        <p:pic>
          <p:nvPicPr>
            <p:cNvPr id="13" name="Picture 12">
              <a:extLst>
                <a:ext uri="{FF2B5EF4-FFF2-40B4-BE49-F238E27FC236}">
                  <a16:creationId xmlns:a16="http://schemas.microsoft.com/office/drawing/2014/main" id="{51DEE875-190C-4622-9928-27B4236630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91994" y="2033744"/>
              <a:ext cx="804478" cy="804478"/>
            </a:xfrm>
            <a:prstGeom prst="ellipse">
              <a:avLst/>
            </a:prstGeom>
            <a:ln>
              <a:noFill/>
            </a:ln>
            <a:effectLst>
              <a:softEdge rad="25400"/>
            </a:effectLst>
          </p:spPr>
        </p:pic>
        <p:pic>
          <p:nvPicPr>
            <p:cNvPr id="15" name="Picture 14">
              <a:extLst>
                <a:ext uri="{FF2B5EF4-FFF2-40B4-BE49-F238E27FC236}">
                  <a16:creationId xmlns:a16="http://schemas.microsoft.com/office/drawing/2014/main" id="{34A05D56-8761-498F-AC12-9E8DDAAA4F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00893" y="3228463"/>
              <a:ext cx="804479" cy="800903"/>
            </a:xfrm>
            <a:prstGeom prst="ellipse">
              <a:avLst/>
            </a:prstGeom>
            <a:ln>
              <a:noFill/>
            </a:ln>
            <a:effectLst>
              <a:softEdge rad="25400"/>
            </a:effectLst>
          </p:spPr>
        </p:pic>
        <p:pic>
          <p:nvPicPr>
            <p:cNvPr id="17" name="Picture 16">
              <a:extLst>
                <a:ext uri="{FF2B5EF4-FFF2-40B4-BE49-F238E27FC236}">
                  <a16:creationId xmlns:a16="http://schemas.microsoft.com/office/drawing/2014/main" id="{14C8732F-6467-4AB6-839B-C51293855C1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48958" y="4466548"/>
              <a:ext cx="884412" cy="872672"/>
            </a:xfrm>
            <a:prstGeom prst="ellipse">
              <a:avLst/>
            </a:prstGeom>
            <a:ln>
              <a:noFill/>
            </a:ln>
            <a:effectLst>
              <a:softEdge rad="50800"/>
            </a:effectLst>
          </p:spPr>
        </p:pic>
      </p:grpSp>
      <p:sp>
        <p:nvSpPr>
          <p:cNvPr id="5" name="Title 1">
            <a:extLst>
              <a:ext uri="{FF2B5EF4-FFF2-40B4-BE49-F238E27FC236}">
                <a16:creationId xmlns:a16="http://schemas.microsoft.com/office/drawing/2014/main" id="{A71C6974-DB50-4156-966C-1CD3CBA6134B}"/>
              </a:ext>
            </a:extLst>
          </p:cNvPr>
          <p:cNvSpPr txBox="1">
            <a:spLocks/>
          </p:cNvSpPr>
          <p:nvPr/>
        </p:nvSpPr>
        <p:spPr>
          <a:xfrm>
            <a:off x="-61981" y="5615837"/>
            <a:ext cx="2234514" cy="5078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800" b="1" kern="1200">
                <a:solidFill>
                  <a:schemeClr val="tx1">
                    <a:lumMod val="65000"/>
                    <a:lumOff val="35000"/>
                  </a:schemeClr>
                </a:solidFill>
                <a:latin typeface="+mj-lt"/>
                <a:ea typeface="+mj-ea"/>
                <a:cs typeface="+mj-cs"/>
              </a:defRPr>
            </a:lvl1pPr>
          </a:lstStyle>
          <a:p>
            <a:r>
              <a:rPr lang="en-US" sz="1400" b="0" i="1" u="sng" dirty="0">
                <a:solidFill>
                  <a:schemeClr val="tx1"/>
                </a:solidFill>
                <a:latin typeface="Faustina"/>
              </a:rPr>
              <a:t>Ref. Data: As of 2013</a:t>
            </a:r>
            <a:endParaRPr lang="en-US" sz="1400" b="0" i="1" u="sng" dirty="0">
              <a:solidFill>
                <a:schemeClr val="tx1"/>
              </a:solidFill>
            </a:endParaRPr>
          </a:p>
        </p:txBody>
      </p:sp>
    </p:spTree>
    <p:extLst>
      <p:ext uri="{BB962C8B-B14F-4D97-AF65-F5344CB8AC3E}">
        <p14:creationId xmlns:p14="http://schemas.microsoft.com/office/powerpoint/2010/main" val="1871825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66000">
              <a:schemeClr val="accent1">
                <a:lumMod val="5000"/>
                <a:lumOff val="95000"/>
              </a:schemeClr>
            </a:gs>
            <a:gs pos="100000">
              <a:srgbClr val="00FFFF"/>
            </a:gs>
          </a:gsLst>
          <a:lin ang="2700000" scaled="1"/>
        </a:gradFill>
        <a:effectLst/>
      </p:bgPr>
    </p:bg>
    <p:spTree>
      <p:nvGrpSpPr>
        <p:cNvPr id="1" name=""/>
        <p:cNvGrpSpPr/>
        <p:nvPr/>
      </p:nvGrpSpPr>
      <p:grpSpPr>
        <a:xfrm>
          <a:off x="0" y="0"/>
          <a:ext cx="0" cy="0"/>
          <a:chOff x="0" y="0"/>
          <a:chExt cx="0" cy="0"/>
        </a:xfrm>
      </p:grpSpPr>
      <p:sp>
        <p:nvSpPr>
          <p:cNvPr id="63" name="Title 1">
            <a:extLst>
              <a:ext uri="{FF2B5EF4-FFF2-40B4-BE49-F238E27FC236}">
                <a16:creationId xmlns:a16="http://schemas.microsoft.com/office/drawing/2014/main" id="{CB8ED281-6A81-48DA-8789-4DCF3BAD7A83}"/>
              </a:ext>
            </a:extLst>
          </p:cNvPr>
          <p:cNvSpPr>
            <a:spLocks noGrp="1"/>
          </p:cNvSpPr>
          <p:nvPr>
            <p:ph type="title"/>
          </p:nvPr>
        </p:nvSpPr>
        <p:spPr>
          <a:xfrm>
            <a:off x="340085" y="197106"/>
            <a:ext cx="5873649" cy="590272"/>
          </a:xfrm>
        </p:spPr>
        <p:txBody>
          <a:bodyPr>
            <a:normAutofit/>
          </a:bodyPr>
          <a:lstStyle/>
          <a:p>
            <a:r>
              <a:rPr lang="en-US" sz="3000" dirty="0">
                <a:solidFill>
                  <a:schemeClr val="tx1"/>
                </a:solidFill>
                <a:latin typeface="Faustina"/>
              </a:rPr>
              <a:t>LAW SCHOLARSHIP GRANT (LSGP)</a:t>
            </a:r>
          </a:p>
        </p:txBody>
      </p:sp>
      <p:cxnSp>
        <p:nvCxnSpPr>
          <p:cNvPr id="64" name="Straight Connector 63">
            <a:extLst>
              <a:ext uri="{FF2B5EF4-FFF2-40B4-BE49-F238E27FC236}">
                <a16:creationId xmlns:a16="http://schemas.microsoft.com/office/drawing/2014/main" id="{D1D47F59-2E16-4D2F-B110-FF384B9B3A5D}"/>
              </a:ext>
            </a:extLst>
          </p:cNvPr>
          <p:cNvCxnSpPr>
            <a:cxnSpLocks/>
          </p:cNvCxnSpPr>
          <p:nvPr/>
        </p:nvCxnSpPr>
        <p:spPr>
          <a:xfrm>
            <a:off x="599778" y="815124"/>
            <a:ext cx="10515600" cy="0"/>
          </a:xfrm>
          <a:prstGeom prst="line">
            <a:avLst/>
          </a:prstGeom>
          <a:ln w="38100"/>
        </p:spPr>
        <p:style>
          <a:lnRef idx="3">
            <a:schemeClr val="dk1"/>
          </a:lnRef>
          <a:fillRef idx="0">
            <a:schemeClr val="dk1"/>
          </a:fillRef>
          <a:effectRef idx="2">
            <a:schemeClr val="dk1"/>
          </a:effectRef>
          <a:fontRef idx="minor">
            <a:schemeClr val="tx1"/>
          </a:fontRef>
        </p:style>
      </p:cxnSp>
      <p:grpSp>
        <p:nvGrpSpPr>
          <p:cNvPr id="11" name="Group 10">
            <a:extLst>
              <a:ext uri="{FF2B5EF4-FFF2-40B4-BE49-F238E27FC236}">
                <a16:creationId xmlns:a16="http://schemas.microsoft.com/office/drawing/2014/main" id="{F43AEC4F-3506-4DA8-8814-73447E278686}"/>
              </a:ext>
            </a:extLst>
          </p:cNvPr>
          <p:cNvGrpSpPr/>
          <p:nvPr/>
        </p:nvGrpSpPr>
        <p:grpSpPr>
          <a:xfrm>
            <a:off x="6394998" y="4882847"/>
            <a:ext cx="5679716" cy="1460940"/>
            <a:chOff x="3796185" y="4487514"/>
            <a:chExt cx="7270277" cy="1621939"/>
          </a:xfrm>
        </p:grpSpPr>
        <p:grpSp>
          <p:nvGrpSpPr>
            <p:cNvPr id="116" name="Group 115">
              <a:extLst>
                <a:ext uri="{FF2B5EF4-FFF2-40B4-BE49-F238E27FC236}">
                  <a16:creationId xmlns:a16="http://schemas.microsoft.com/office/drawing/2014/main" id="{2C76EADC-3355-42E2-A6E0-A902FFD99B9B}"/>
                </a:ext>
              </a:extLst>
            </p:cNvPr>
            <p:cNvGrpSpPr/>
            <p:nvPr/>
          </p:nvGrpSpPr>
          <p:grpSpPr>
            <a:xfrm>
              <a:off x="3912296" y="4990268"/>
              <a:ext cx="7154166" cy="413796"/>
              <a:chOff x="187313" y="2243446"/>
              <a:chExt cx="7154166" cy="413796"/>
            </a:xfrm>
          </p:grpSpPr>
          <p:sp>
            <p:nvSpPr>
              <p:cNvPr id="119" name="TextBox 118">
                <a:extLst>
                  <a:ext uri="{FF2B5EF4-FFF2-40B4-BE49-F238E27FC236}">
                    <a16:creationId xmlns:a16="http://schemas.microsoft.com/office/drawing/2014/main" id="{48F18A4E-DBF2-472B-8E51-E0E8E9EC6FE3}"/>
                  </a:ext>
                </a:extLst>
              </p:cNvPr>
              <p:cNvSpPr txBox="1"/>
              <p:nvPr/>
            </p:nvSpPr>
            <p:spPr>
              <a:xfrm>
                <a:off x="3184153" y="2243446"/>
                <a:ext cx="4157326" cy="341695"/>
              </a:xfrm>
              <a:prstGeom prst="rect">
                <a:avLst/>
              </a:prstGeom>
              <a:noFill/>
            </p:spPr>
            <p:txBody>
              <a:bodyPr wrap="square" rtlCol="0">
                <a:spAutoFit/>
              </a:bodyPr>
              <a:lstStyle/>
              <a:p>
                <a:r>
                  <a:rPr lang="en-US" sz="1400" b="1" dirty="0">
                    <a:latin typeface="Faustina"/>
                    <a:cs typeface="Arial" panose="020B0604020202020204" pitchFamily="34" charset="0"/>
                  </a:rPr>
                  <a:t>OLD BULATUKAN, MAKILALA, COTABATO</a:t>
                </a:r>
              </a:p>
            </p:txBody>
          </p:sp>
          <p:sp>
            <p:nvSpPr>
              <p:cNvPr id="121" name="Rounded Rectangle 3">
                <a:extLst>
                  <a:ext uri="{FF2B5EF4-FFF2-40B4-BE49-F238E27FC236}">
                    <a16:creationId xmlns:a16="http://schemas.microsoft.com/office/drawing/2014/main" id="{E8800C18-D58C-4479-B5D6-4BC5F601FC05}"/>
                  </a:ext>
                </a:extLst>
              </p:cNvPr>
              <p:cNvSpPr/>
              <p:nvPr/>
            </p:nvSpPr>
            <p:spPr>
              <a:xfrm>
                <a:off x="187313" y="2248176"/>
                <a:ext cx="2081556" cy="409066"/>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BANAAG, RALPH I.</a:t>
                </a:r>
                <a:endParaRPr lang="ko-KR" altLang="en-US" sz="1400" b="1" dirty="0">
                  <a:solidFill>
                    <a:schemeClr val="tx1"/>
                  </a:solidFill>
                  <a:latin typeface="Faustina"/>
                </a:endParaRPr>
              </a:p>
            </p:txBody>
          </p:sp>
        </p:grpSp>
        <p:cxnSp>
          <p:nvCxnSpPr>
            <p:cNvPr id="122" name="Straight Connector 121">
              <a:extLst>
                <a:ext uri="{FF2B5EF4-FFF2-40B4-BE49-F238E27FC236}">
                  <a16:creationId xmlns:a16="http://schemas.microsoft.com/office/drawing/2014/main" id="{5E9584F6-C6A6-4B53-9C7D-D11EBFE47F36}"/>
                </a:ext>
              </a:extLst>
            </p:cNvPr>
            <p:cNvCxnSpPr>
              <a:cxnSpLocks/>
            </p:cNvCxnSpPr>
            <p:nvPr/>
          </p:nvCxnSpPr>
          <p:spPr>
            <a:xfrm>
              <a:off x="3796185" y="4904769"/>
              <a:ext cx="7031472" cy="0"/>
            </a:xfrm>
            <a:prstGeom prst="line">
              <a:avLst/>
            </a:prstGeom>
          </p:spPr>
          <p:style>
            <a:lnRef idx="3">
              <a:schemeClr val="accent5"/>
            </a:lnRef>
            <a:fillRef idx="0">
              <a:schemeClr val="accent5"/>
            </a:fillRef>
            <a:effectRef idx="2">
              <a:schemeClr val="accent5"/>
            </a:effectRef>
            <a:fontRef idx="minor">
              <a:schemeClr val="tx1"/>
            </a:fontRef>
          </p:style>
        </p:cxnSp>
        <p:grpSp>
          <p:nvGrpSpPr>
            <p:cNvPr id="123" name="Group 122">
              <a:extLst>
                <a:ext uri="{FF2B5EF4-FFF2-40B4-BE49-F238E27FC236}">
                  <a16:creationId xmlns:a16="http://schemas.microsoft.com/office/drawing/2014/main" id="{51397C4F-FF89-4C54-8DAB-69EE9BFFD30B}"/>
                </a:ext>
              </a:extLst>
            </p:cNvPr>
            <p:cNvGrpSpPr/>
            <p:nvPr/>
          </p:nvGrpSpPr>
          <p:grpSpPr>
            <a:xfrm>
              <a:off x="3897305" y="5599745"/>
              <a:ext cx="7150833" cy="409066"/>
              <a:chOff x="190645" y="3317995"/>
              <a:chExt cx="7150833" cy="409066"/>
            </a:xfrm>
          </p:grpSpPr>
          <p:sp>
            <p:nvSpPr>
              <p:cNvPr id="124" name="Rounded Rectangle 3">
                <a:extLst>
                  <a:ext uri="{FF2B5EF4-FFF2-40B4-BE49-F238E27FC236}">
                    <a16:creationId xmlns:a16="http://schemas.microsoft.com/office/drawing/2014/main" id="{37B28384-F0BA-40BB-8E26-061B5A3600B0}"/>
                  </a:ext>
                </a:extLst>
              </p:cNvPr>
              <p:cNvSpPr/>
              <p:nvPr/>
            </p:nvSpPr>
            <p:spPr>
              <a:xfrm>
                <a:off x="190645" y="3317995"/>
                <a:ext cx="2081556" cy="409066"/>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PAZ, IVY ROSE B.</a:t>
                </a:r>
                <a:endParaRPr lang="ko-KR" altLang="en-US" sz="1400" b="1" dirty="0">
                  <a:solidFill>
                    <a:schemeClr val="tx1"/>
                  </a:solidFill>
                  <a:latin typeface="Faustina"/>
                </a:endParaRPr>
              </a:p>
            </p:txBody>
          </p:sp>
          <p:sp>
            <p:nvSpPr>
              <p:cNvPr id="125" name="TextBox 124">
                <a:extLst>
                  <a:ext uri="{FF2B5EF4-FFF2-40B4-BE49-F238E27FC236}">
                    <a16:creationId xmlns:a16="http://schemas.microsoft.com/office/drawing/2014/main" id="{8D4C4AF2-1253-4C3A-B3C0-78A06057FE3F}"/>
                  </a:ext>
                </a:extLst>
              </p:cNvPr>
              <p:cNvSpPr txBox="1"/>
              <p:nvPr/>
            </p:nvSpPr>
            <p:spPr>
              <a:xfrm>
                <a:off x="3184154" y="3323164"/>
                <a:ext cx="4157324" cy="341695"/>
              </a:xfrm>
              <a:prstGeom prst="rect">
                <a:avLst/>
              </a:prstGeom>
              <a:noFill/>
            </p:spPr>
            <p:txBody>
              <a:bodyPr wrap="square" rtlCol="0">
                <a:spAutoFit/>
              </a:bodyPr>
              <a:lstStyle/>
              <a:p>
                <a:r>
                  <a:rPr lang="en-US" sz="1400" b="1" dirty="0">
                    <a:latin typeface="Faustina"/>
                    <a:cs typeface="Arial" panose="020B0604020202020204" pitchFamily="34" charset="0"/>
                  </a:rPr>
                  <a:t>POBLACION, MAKILALA, COTABATO</a:t>
                </a:r>
              </a:p>
            </p:txBody>
          </p:sp>
        </p:grpSp>
        <p:sp>
          <p:nvSpPr>
            <p:cNvPr id="131" name="Rectangle 130">
              <a:extLst>
                <a:ext uri="{FF2B5EF4-FFF2-40B4-BE49-F238E27FC236}">
                  <a16:creationId xmlns:a16="http://schemas.microsoft.com/office/drawing/2014/main" id="{453D847D-30C7-4A9E-9ED0-4BEEB6C3DAED}"/>
                </a:ext>
              </a:extLst>
            </p:cNvPr>
            <p:cNvSpPr/>
            <p:nvPr/>
          </p:nvSpPr>
          <p:spPr>
            <a:xfrm>
              <a:off x="7135043" y="4487514"/>
              <a:ext cx="3576749" cy="343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PLACE OF ORIGIN</a:t>
              </a:r>
            </a:p>
          </p:txBody>
        </p:sp>
        <p:sp>
          <p:nvSpPr>
            <p:cNvPr id="132" name="Rectangle 131">
              <a:extLst>
                <a:ext uri="{FF2B5EF4-FFF2-40B4-BE49-F238E27FC236}">
                  <a16:creationId xmlns:a16="http://schemas.microsoft.com/office/drawing/2014/main" id="{50D5F8E5-23E1-4836-9E5F-BF32878C79C6}"/>
                </a:ext>
              </a:extLst>
            </p:cNvPr>
            <p:cNvSpPr/>
            <p:nvPr/>
          </p:nvSpPr>
          <p:spPr>
            <a:xfrm>
              <a:off x="3833930" y="4527264"/>
              <a:ext cx="2144931" cy="3079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GRADUATES</a:t>
              </a:r>
            </a:p>
          </p:txBody>
        </p:sp>
        <p:cxnSp>
          <p:nvCxnSpPr>
            <p:cNvPr id="133" name="Straight Connector 132">
              <a:extLst>
                <a:ext uri="{FF2B5EF4-FFF2-40B4-BE49-F238E27FC236}">
                  <a16:creationId xmlns:a16="http://schemas.microsoft.com/office/drawing/2014/main" id="{09639721-00E5-4B2E-A9A6-67BFD691A59E}"/>
                </a:ext>
              </a:extLst>
            </p:cNvPr>
            <p:cNvCxnSpPr>
              <a:cxnSpLocks/>
            </p:cNvCxnSpPr>
            <p:nvPr/>
          </p:nvCxnSpPr>
          <p:spPr>
            <a:xfrm>
              <a:off x="3832473" y="5492598"/>
              <a:ext cx="7031472"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34" name="Straight Connector 133">
              <a:extLst>
                <a:ext uri="{FF2B5EF4-FFF2-40B4-BE49-F238E27FC236}">
                  <a16:creationId xmlns:a16="http://schemas.microsoft.com/office/drawing/2014/main" id="{14CD10B2-FC40-4A48-AF9A-CC26FF12906B}"/>
                </a:ext>
              </a:extLst>
            </p:cNvPr>
            <p:cNvCxnSpPr>
              <a:cxnSpLocks/>
            </p:cNvCxnSpPr>
            <p:nvPr/>
          </p:nvCxnSpPr>
          <p:spPr>
            <a:xfrm>
              <a:off x="3825218" y="6109453"/>
              <a:ext cx="7031472" cy="0"/>
            </a:xfrm>
            <a:prstGeom prst="line">
              <a:avLst/>
            </a:prstGeom>
          </p:spPr>
          <p:style>
            <a:lnRef idx="3">
              <a:schemeClr val="accent5"/>
            </a:lnRef>
            <a:fillRef idx="0">
              <a:schemeClr val="accent5"/>
            </a:fillRef>
            <a:effectRef idx="2">
              <a:schemeClr val="accent5"/>
            </a:effectRef>
            <a:fontRef idx="minor">
              <a:schemeClr val="tx1"/>
            </a:fontRef>
          </p:style>
        </p:cxnSp>
      </p:grpSp>
      <p:pic>
        <p:nvPicPr>
          <p:cNvPr id="13" name="Picture 12">
            <a:extLst>
              <a:ext uri="{FF2B5EF4-FFF2-40B4-BE49-F238E27FC236}">
                <a16:creationId xmlns:a16="http://schemas.microsoft.com/office/drawing/2014/main" id="{456B05E3-2902-4072-9E7F-9C8D24EFF2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9318" y="5220876"/>
            <a:ext cx="1196520" cy="1180637"/>
          </a:xfrm>
          <a:prstGeom prst="ellipse">
            <a:avLst/>
          </a:prstGeom>
          <a:ln>
            <a:noFill/>
          </a:ln>
          <a:effectLst>
            <a:softEdge rad="25400"/>
          </a:effectLst>
        </p:spPr>
      </p:pic>
      <p:graphicFrame>
        <p:nvGraphicFramePr>
          <p:cNvPr id="16" name="Chart 15">
            <a:extLst>
              <a:ext uri="{FF2B5EF4-FFF2-40B4-BE49-F238E27FC236}">
                <a16:creationId xmlns:a16="http://schemas.microsoft.com/office/drawing/2014/main" id="{9EB7B399-D2EE-4050-B169-6FE2A2C4CA07}"/>
              </a:ext>
            </a:extLst>
          </p:cNvPr>
          <p:cNvGraphicFramePr/>
          <p:nvPr>
            <p:extLst>
              <p:ext uri="{D42A27DB-BD31-4B8C-83A1-F6EECF244321}">
                <p14:modId xmlns:p14="http://schemas.microsoft.com/office/powerpoint/2010/main" val="915529177"/>
              </p:ext>
            </p:extLst>
          </p:nvPr>
        </p:nvGraphicFramePr>
        <p:xfrm>
          <a:off x="7829643" y="1169774"/>
          <a:ext cx="4044507" cy="2725255"/>
        </p:xfrm>
        <a:graphic>
          <a:graphicData uri="http://schemas.openxmlformats.org/drawingml/2006/chart">
            <c:chart xmlns:c="http://schemas.openxmlformats.org/drawingml/2006/chart" xmlns:r="http://schemas.openxmlformats.org/officeDocument/2006/relationships" r:id="rId4"/>
          </a:graphicData>
        </a:graphic>
      </p:graphicFrame>
      <p:sp>
        <p:nvSpPr>
          <p:cNvPr id="139" name="Title 1">
            <a:extLst>
              <a:ext uri="{FF2B5EF4-FFF2-40B4-BE49-F238E27FC236}">
                <a16:creationId xmlns:a16="http://schemas.microsoft.com/office/drawing/2014/main" id="{B9A94C8C-AF3C-4128-807D-DE359053FB8D}"/>
              </a:ext>
            </a:extLst>
          </p:cNvPr>
          <p:cNvSpPr txBox="1">
            <a:spLocks/>
          </p:cNvSpPr>
          <p:nvPr/>
        </p:nvSpPr>
        <p:spPr>
          <a:xfrm>
            <a:off x="-121863" y="4966940"/>
            <a:ext cx="2234514" cy="5078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800" b="1" kern="1200">
                <a:solidFill>
                  <a:schemeClr val="tx1">
                    <a:lumMod val="65000"/>
                    <a:lumOff val="35000"/>
                  </a:schemeClr>
                </a:solidFill>
                <a:latin typeface="+mj-lt"/>
                <a:ea typeface="+mj-ea"/>
                <a:cs typeface="+mj-cs"/>
              </a:defRPr>
            </a:lvl1pPr>
          </a:lstStyle>
          <a:p>
            <a:r>
              <a:rPr lang="en-US" sz="1400" b="0" i="1" u="sng" dirty="0">
                <a:solidFill>
                  <a:schemeClr val="tx1"/>
                </a:solidFill>
                <a:latin typeface="Faustina"/>
              </a:rPr>
              <a:t>Ref. Data: As of 2011</a:t>
            </a:r>
            <a:endParaRPr lang="en-US" sz="1400" b="0" i="1" u="sng" dirty="0">
              <a:solidFill>
                <a:schemeClr val="tx1"/>
              </a:solidFill>
            </a:endParaRPr>
          </a:p>
        </p:txBody>
      </p:sp>
      <p:grpSp>
        <p:nvGrpSpPr>
          <p:cNvPr id="156" name="Group 155">
            <a:extLst>
              <a:ext uri="{FF2B5EF4-FFF2-40B4-BE49-F238E27FC236}">
                <a16:creationId xmlns:a16="http://schemas.microsoft.com/office/drawing/2014/main" id="{B27EDA82-3823-44FA-A46F-2E5979702EF9}"/>
              </a:ext>
            </a:extLst>
          </p:cNvPr>
          <p:cNvGrpSpPr/>
          <p:nvPr/>
        </p:nvGrpSpPr>
        <p:grpSpPr>
          <a:xfrm>
            <a:off x="202302" y="1266225"/>
            <a:ext cx="7284556" cy="3512994"/>
            <a:chOff x="245845" y="1365847"/>
            <a:chExt cx="7284556" cy="3512994"/>
          </a:xfrm>
        </p:grpSpPr>
        <p:grpSp>
          <p:nvGrpSpPr>
            <p:cNvPr id="141" name="Group 140">
              <a:extLst>
                <a:ext uri="{FF2B5EF4-FFF2-40B4-BE49-F238E27FC236}">
                  <a16:creationId xmlns:a16="http://schemas.microsoft.com/office/drawing/2014/main" id="{4F652224-60EA-4391-AF29-4DB15DFCA792}"/>
                </a:ext>
              </a:extLst>
            </p:cNvPr>
            <p:cNvGrpSpPr/>
            <p:nvPr/>
          </p:nvGrpSpPr>
          <p:grpSpPr>
            <a:xfrm>
              <a:off x="245845" y="1365847"/>
              <a:ext cx="7284556" cy="3512994"/>
              <a:chOff x="245845" y="1365847"/>
              <a:chExt cx="7284556" cy="3512994"/>
            </a:xfrm>
          </p:grpSpPr>
          <p:grpSp>
            <p:nvGrpSpPr>
              <p:cNvPr id="112" name="Group 111">
                <a:extLst>
                  <a:ext uri="{FF2B5EF4-FFF2-40B4-BE49-F238E27FC236}">
                    <a16:creationId xmlns:a16="http://schemas.microsoft.com/office/drawing/2014/main" id="{93A9C8A1-15AA-454A-838A-EE31245EBD10}"/>
                  </a:ext>
                </a:extLst>
              </p:cNvPr>
              <p:cNvGrpSpPr/>
              <p:nvPr/>
            </p:nvGrpSpPr>
            <p:grpSpPr>
              <a:xfrm>
                <a:off x="245845" y="1365847"/>
                <a:ext cx="7284556" cy="2688449"/>
                <a:chOff x="173273" y="1075494"/>
                <a:chExt cx="7284556" cy="2688449"/>
              </a:xfrm>
            </p:grpSpPr>
            <p:sp>
              <p:nvSpPr>
                <p:cNvPr id="62" name="Rectangle 61">
                  <a:extLst>
                    <a:ext uri="{FF2B5EF4-FFF2-40B4-BE49-F238E27FC236}">
                      <a16:creationId xmlns:a16="http://schemas.microsoft.com/office/drawing/2014/main" id="{3C2A2358-D342-468C-874D-CF9A98B0E1F6}"/>
                    </a:ext>
                  </a:extLst>
                </p:cNvPr>
                <p:cNvSpPr/>
                <p:nvPr/>
              </p:nvSpPr>
              <p:spPr>
                <a:xfrm>
                  <a:off x="1832830" y="1814419"/>
                  <a:ext cx="1192139" cy="1933650"/>
                </a:xfrm>
                <a:prstGeom prst="rect">
                  <a:avLst/>
                </a:prstGeom>
                <a:solidFill>
                  <a:srgbClr val="FFFF00"/>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pSp>
              <p:nvGrpSpPr>
                <p:cNvPr id="65" name="Group 64">
                  <a:extLst>
                    <a:ext uri="{FF2B5EF4-FFF2-40B4-BE49-F238E27FC236}">
                      <a16:creationId xmlns:a16="http://schemas.microsoft.com/office/drawing/2014/main" id="{A04BF6E6-294C-4BB7-BCCD-5153E4125819}"/>
                    </a:ext>
                  </a:extLst>
                </p:cNvPr>
                <p:cNvGrpSpPr/>
                <p:nvPr/>
              </p:nvGrpSpPr>
              <p:grpSpPr>
                <a:xfrm>
                  <a:off x="2026457" y="1930274"/>
                  <a:ext cx="705877" cy="1648084"/>
                  <a:chOff x="2339712" y="2323860"/>
                  <a:chExt cx="669734" cy="1813815"/>
                </a:xfrm>
              </p:grpSpPr>
              <p:sp>
                <p:nvSpPr>
                  <p:cNvPr id="99" name="TextBox 98">
                    <a:extLst>
                      <a:ext uri="{FF2B5EF4-FFF2-40B4-BE49-F238E27FC236}">
                        <a16:creationId xmlns:a16="http://schemas.microsoft.com/office/drawing/2014/main" id="{3B1E836A-8F04-49C3-84C6-C4381AEEA9C2}"/>
                      </a:ext>
                    </a:extLst>
                  </p:cNvPr>
                  <p:cNvSpPr txBox="1"/>
                  <p:nvPr/>
                </p:nvSpPr>
                <p:spPr>
                  <a:xfrm>
                    <a:off x="2447199" y="2323860"/>
                    <a:ext cx="536016" cy="465961"/>
                  </a:xfrm>
                  <a:prstGeom prst="rect">
                    <a:avLst/>
                  </a:prstGeom>
                  <a:noFill/>
                </p:spPr>
                <p:txBody>
                  <a:bodyPr wrap="square" rtlCol="0">
                    <a:spAutoFit/>
                  </a:bodyPr>
                  <a:lstStyle/>
                  <a:p>
                    <a:r>
                      <a:rPr lang="en-US" b="1" dirty="0">
                        <a:latin typeface="Faustina"/>
                        <a:cs typeface="Arial" panose="020B0604020202020204" pitchFamily="34" charset="0"/>
                      </a:rPr>
                      <a:t>   2</a:t>
                    </a:r>
                  </a:p>
                </p:txBody>
              </p:sp>
              <p:sp>
                <p:nvSpPr>
                  <p:cNvPr id="100" name="TextBox 99">
                    <a:extLst>
                      <a:ext uri="{FF2B5EF4-FFF2-40B4-BE49-F238E27FC236}">
                        <a16:creationId xmlns:a16="http://schemas.microsoft.com/office/drawing/2014/main" id="{9D98F76C-49FF-43E4-83FC-CA6077FFBC57}"/>
                      </a:ext>
                    </a:extLst>
                  </p:cNvPr>
                  <p:cNvSpPr txBox="1"/>
                  <p:nvPr/>
                </p:nvSpPr>
                <p:spPr>
                  <a:xfrm>
                    <a:off x="2365573" y="2986535"/>
                    <a:ext cx="643873" cy="465961"/>
                  </a:xfrm>
                  <a:prstGeom prst="rect">
                    <a:avLst/>
                  </a:prstGeom>
                  <a:noFill/>
                </p:spPr>
                <p:txBody>
                  <a:bodyPr wrap="square" rtlCol="0">
                    <a:spAutoFit/>
                  </a:bodyPr>
                  <a:lstStyle/>
                  <a:p>
                    <a:r>
                      <a:rPr lang="en-US" b="1" dirty="0">
                        <a:latin typeface="Faustina"/>
                        <a:cs typeface="Arial" panose="020B0604020202020204" pitchFamily="34" charset="0"/>
                      </a:rPr>
                      <a:t>    0</a:t>
                    </a:r>
                  </a:p>
                </p:txBody>
              </p:sp>
              <p:sp>
                <p:nvSpPr>
                  <p:cNvPr id="101" name="TextBox 100">
                    <a:extLst>
                      <a:ext uri="{FF2B5EF4-FFF2-40B4-BE49-F238E27FC236}">
                        <a16:creationId xmlns:a16="http://schemas.microsoft.com/office/drawing/2014/main" id="{90FDB24F-52B2-4187-9333-67B4225DA736}"/>
                      </a:ext>
                    </a:extLst>
                  </p:cNvPr>
                  <p:cNvSpPr txBox="1"/>
                  <p:nvPr/>
                </p:nvSpPr>
                <p:spPr>
                  <a:xfrm>
                    <a:off x="2339712" y="3731203"/>
                    <a:ext cx="643504" cy="406472"/>
                  </a:xfrm>
                  <a:prstGeom prst="rect">
                    <a:avLst/>
                  </a:prstGeom>
                  <a:noFill/>
                </p:spPr>
                <p:txBody>
                  <a:bodyPr wrap="square" rtlCol="0">
                    <a:spAutoFit/>
                  </a:bodyPr>
                  <a:lstStyle/>
                  <a:p>
                    <a:r>
                      <a:rPr lang="en-US" b="1" dirty="0">
                        <a:latin typeface="Faustina"/>
                        <a:cs typeface="Arial" panose="020B0604020202020204" pitchFamily="34" charset="0"/>
                      </a:rPr>
                      <a:t>    2</a:t>
                    </a:r>
                  </a:p>
                </p:txBody>
              </p:sp>
            </p:grpSp>
            <p:cxnSp>
              <p:nvCxnSpPr>
                <p:cNvPr id="66" name="Straight Connector 65">
                  <a:extLst>
                    <a:ext uri="{FF2B5EF4-FFF2-40B4-BE49-F238E27FC236}">
                      <a16:creationId xmlns:a16="http://schemas.microsoft.com/office/drawing/2014/main" id="{57BD2115-5BAA-40A1-BEBE-D95F035C2609}"/>
                    </a:ext>
                  </a:extLst>
                </p:cNvPr>
                <p:cNvCxnSpPr>
                  <a:cxnSpLocks/>
                </p:cNvCxnSpPr>
                <p:nvPr/>
              </p:nvCxnSpPr>
              <p:spPr>
                <a:xfrm>
                  <a:off x="268567" y="1816097"/>
                  <a:ext cx="7021145" cy="0"/>
                </a:xfrm>
                <a:prstGeom prst="line">
                  <a:avLst/>
                </a:prstGeom>
              </p:spPr>
              <p:style>
                <a:lnRef idx="3">
                  <a:schemeClr val="accent5"/>
                </a:lnRef>
                <a:fillRef idx="0">
                  <a:schemeClr val="accent5"/>
                </a:fillRef>
                <a:effectRef idx="2">
                  <a:schemeClr val="accent5"/>
                </a:effectRef>
                <a:fontRef idx="minor">
                  <a:schemeClr val="tx1"/>
                </a:fontRef>
              </p:style>
            </p:cxnSp>
            <p:sp>
              <p:nvSpPr>
                <p:cNvPr id="67" name="Rounded Rectangle 3">
                  <a:extLst>
                    <a:ext uri="{FF2B5EF4-FFF2-40B4-BE49-F238E27FC236}">
                      <a16:creationId xmlns:a16="http://schemas.microsoft.com/office/drawing/2014/main" id="{B107B6B0-E4F1-4158-92F6-C0BB9C8B81AE}"/>
                    </a:ext>
                  </a:extLst>
                </p:cNvPr>
                <p:cNvSpPr/>
                <p:nvPr/>
              </p:nvSpPr>
              <p:spPr>
                <a:xfrm>
                  <a:off x="215812" y="1945305"/>
                  <a:ext cx="1501106"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300" b="1" dirty="0">
                      <a:solidFill>
                        <a:schemeClr val="tx1"/>
                      </a:solidFill>
                      <a:latin typeface="Faustina"/>
                    </a:rPr>
                    <a:t>KIDAPAWAN CITY</a:t>
                  </a:r>
                  <a:endParaRPr lang="ko-KR" altLang="en-US" sz="1300" b="1" dirty="0">
                    <a:solidFill>
                      <a:schemeClr val="tx1"/>
                    </a:solidFill>
                    <a:latin typeface="Faustina"/>
                  </a:endParaRPr>
                </a:p>
              </p:txBody>
            </p:sp>
            <p:sp>
              <p:nvSpPr>
                <p:cNvPr id="68" name="Rounded Rectangle 3">
                  <a:extLst>
                    <a:ext uri="{FF2B5EF4-FFF2-40B4-BE49-F238E27FC236}">
                      <a16:creationId xmlns:a16="http://schemas.microsoft.com/office/drawing/2014/main" id="{045D0264-159F-46A2-BDCD-0A6A4EE0E38D}"/>
                    </a:ext>
                  </a:extLst>
                </p:cNvPr>
                <p:cNvSpPr/>
                <p:nvPr/>
              </p:nvSpPr>
              <p:spPr>
                <a:xfrm>
                  <a:off x="173274" y="2578036"/>
                  <a:ext cx="1517281"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MAGPET</a:t>
                  </a:r>
                  <a:endParaRPr lang="ko-KR" altLang="en-US" sz="1400" b="1" dirty="0">
                    <a:solidFill>
                      <a:schemeClr val="tx1"/>
                    </a:solidFill>
                    <a:latin typeface="Faustina"/>
                  </a:endParaRPr>
                </a:p>
              </p:txBody>
            </p:sp>
            <p:sp>
              <p:nvSpPr>
                <p:cNvPr id="69" name="Rounded Rectangle 3">
                  <a:extLst>
                    <a:ext uri="{FF2B5EF4-FFF2-40B4-BE49-F238E27FC236}">
                      <a16:creationId xmlns:a16="http://schemas.microsoft.com/office/drawing/2014/main" id="{4F429DAA-7E49-4C48-AC32-0501B0A175AB}"/>
                    </a:ext>
                  </a:extLst>
                </p:cNvPr>
                <p:cNvSpPr/>
                <p:nvPr/>
              </p:nvSpPr>
              <p:spPr>
                <a:xfrm>
                  <a:off x="173273" y="3225748"/>
                  <a:ext cx="1517282"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MAKILALA</a:t>
                  </a:r>
                  <a:endParaRPr lang="ko-KR" altLang="en-US" sz="1400" b="1" dirty="0">
                    <a:solidFill>
                      <a:schemeClr val="tx1"/>
                    </a:solidFill>
                    <a:latin typeface="Faustina"/>
                  </a:endParaRPr>
                </a:p>
              </p:txBody>
            </p:sp>
            <p:grpSp>
              <p:nvGrpSpPr>
                <p:cNvPr id="70" name="Group 69">
                  <a:extLst>
                    <a:ext uri="{FF2B5EF4-FFF2-40B4-BE49-F238E27FC236}">
                      <a16:creationId xmlns:a16="http://schemas.microsoft.com/office/drawing/2014/main" id="{E282E336-8445-48F5-8B86-099A86A91C05}"/>
                    </a:ext>
                  </a:extLst>
                </p:cNvPr>
                <p:cNvGrpSpPr/>
                <p:nvPr/>
              </p:nvGrpSpPr>
              <p:grpSpPr>
                <a:xfrm>
                  <a:off x="304619" y="1075494"/>
                  <a:ext cx="7153210" cy="659004"/>
                  <a:chOff x="153104" y="1488836"/>
                  <a:chExt cx="7391521" cy="409066"/>
                </a:xfrm>
                <a:solidFill>
                  <a:schemeClr val="accent2">
                    <a:lumMod val="75000"/>
                  </a:schemeClr>
                </a:solidFill>
              </p:grpSpPr>
              <p:sp>
                <p:nvSpPr>
                  <p:cNvPr id="94" name="Rounded Rectangle 3">
                    <a:extLst>
                      <a:ext uri="{FF2B5EF4-FFF2-40B4-BE49-F238E27FC236}">
                        <a16:creationId xmlns:a16="http://schemas.microsoft.com/office/drawing/2014/main" id="{C4ADB5A4-99AB-47E5-83D0-41C49DB53DD5}"/>
                      </a:ext>
                    </a:extLst>
                  </p:cNvPr>
                  <p:cNvSpPr/>
                  <p:nvPr/>
                </p:nvSpPr>
                <p:spPr>
                  <a:xfrm>
                    <a:off x="153104" y="1516250"/>
                    <a:ext cx="1432109" cy="352419"/>
                  </a:xfrm>
                  <a:prstGeom prst="roundRect">
                    <a:avLst>
                      <a:gd name="adj" fmla="val 50000"/>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bg1"/>
                        </a:solidFill>
                        <a:latin typeface="Faustina"/>
                      </a:rPr>
                      <a:t>MAFI AOR</a:t>
                    </a:r>
                    <a:endParaRPr lang="ko-KR" altLang="en-US" sz="1500" b="1" dirty="0">
                      <a:solidFill>
                        <a:schemeClr val="bg1"/>
                      </a:solidFill>
                      <a:latin typeface="Faustina"/>
                    </a:endParaRPr>
                  </a:p>
                </p:txBody>
              </p:sp>
              <p:sp>
                <p:nvSpPr>
                  <p:cNvPr id="95" name="Rounded Rectangle 3">
                    <a:extLst>
                      <a:ext uri="{FF2B5EF4-FFF2-40B4-BE49-F238E27FC236}">
                        <a16:creationId xmlns:a16="http://schemas.microsoft.com/office/drawing/2014/main" id="{BB759E40-EDDB-46F6-BD37-6C9707829ACA}"/>
                      </a:ext>
                    </a:extLst>
                  </p:cNvPr>
                  <p:cNvSpPr/>
                  <p:nvPr/>
                </p:nvSpPr>
                <p:spPr>
                  <a:xfrm>
                    <a:off x="6112518" y="1488836"/>
                    <a:ext cx="1432107" cy="409066"/>
                  </a:xfrm>
                  <a:prstGeom prst="roundRect">
                    <a:avLst>
                      <a:gd name="adj" fmla="val 50000"/>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bg1"/>
                        </a:solidFill>
                        <a:latin typeface="Faustina"/>
                      </a:rPr>
                      <a:t>EXISTING</a:t>
                    </a:r>
                    <a:endParaRPr lang="ko-KR" altLang="en-US" sz="1500" b="1" dirty="0">
                      <a:solidFill>
                        <a:schemeClr val="bg1"/>
                      </a:solidFill>
                      <a:latin typeface="Faustina"/>
                    </a:endParaRPr>
                  </a:p>
                </p:txBody>
              </p:sp>
              <p:sp>
                <p:nvSpPr>
                  <p:cNvPr id="96" name="Rounded Rectangle 3">
                    <a:extLst>
                      <a:ext uri="{FF2B5EF4-FFF2-40B4-BE49-F238E27FC236}">
                        <a16:creationId xmlns:a16="http://schemas.microsoft.com/office/drawing/2014/main" id="{79C8CF7F-A8EF-4466-8EBD-B7CF1A864662}"/>
                      </a:ext>
                    </a:extLst>
                  </p:cNvPr>
                  <p:cNvSpPr/>
                  <p:nvPr/>
                </p:nvSpPr>
                <p:spPr>
                  <a:xfrm>
                    <a:off x="1659177" y="1508177"/>
                    <a:ext cx="1432108" cy="352419"/>
                  </a:xfrm>
                  <a:prstGeom prst="roundRect">
                    <a:avLst>
                      <a:gd name="adj" fmla="val 50000"/>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bg1"/>
                        </a:solidFill>
                        <a:latin typeface="Faustina"/>
                      </a:rPr>
                      <a:t>GRANTEES</a:t>
                    </a:r>
                    <a:endParaRPr lang="ko-KR" altLang="en-US" sz="1500" b="1" dirty="0">
                      <a:solidFill>
                        <a:schemeClr val="bg1"/>
                      </a:solidFill>
                      <a:latin typeface="Faustina"/>
                    </a:endParaRPr>
                  </a:p>
                </p:txBody>
              </p:sp>
              <p:sp>
                <p:nvSpPr>
                  <p:cNvPr id="97" name="Rounded Rectangle 3">
                    <a:extLst>
                      <a:ext uri="{FF2B5EF4-FFF2-40B4-BE49-F238E27FC236}">
                        <a16:creationId xmlns:a16="http://schemas.microsoft.com/office/drawing/2014/main" id="{8852D1C7-79EF-4EBF-83E4-EDCF0A62A87D}"/>
                      </a:ext>
                    </a:extLst>
                  </p:cNvPr>
                  <p:cNvSpPr/>
                  <p:nvPr/>
                </p:nvSpPr>
                <p:spPr>
                  <a:xfrm>
                    <a:off x="3149428" y="1521476"/>
                    <a:ext cx="1432108" cy="352419"/>
                  </a:xfrm>
                  <a:prstGeom prst="roundRect">
                    <a:avLst>
                      <a:gd name="adj" fmla="val 50000"/>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chemeClr val="bg1"/>
                        </a:solidFill>
                        <a:latin typeface="Faustina"/>
                      </a:rPr>
                      <a:t>FAILED TO CONTINUE</a:t>
                    </a:r>
                    <a:endParaRPr lang="ko-KR" altLang="en-US" sz="1200" b="1" dirty="0">
                      <a:solidFill>
                        <a:schemeClr val="bg1"/>
                      </a:solidFill>
                      <a:latin typeface="Faustina"/>
                    </a:endParaRPr>
                  </a:p>
                </p:txBody>
              </p:sp>
              <p:sp>
                <p:nvSpPr>
                  <p:cNvPr id="98" name="Rounded Rectangle 3">
                    <a:extLst>
                      <a:ext uri="{FF2B5EF4-FFF2-40B4-BE49-F238E27FC236}">
                        <a16:creationId xmlns:a16="http://schemas.microsoft.com/office/drawing/2014/main" id="{3F94C866-F41C-443A-B694-8BF2573DB33E}"/>
                      </a:ext>
                    </a:extLst>
                  </p:cNvPr>
                  <p:cNvSpPr/>
                  <p:nvPr/>
                </p:nvSpPr>
                <p:spPr>
                  <a:xfrm>
                    <a:off x="4632567" y="1508176"/>
                    <a:ext cx="1432108" cy="352419"/>
                  </a:xfrm>
                  <a:prstGeom prst="roundRect">
                    <a:avLst>
                      <a:gd name="adj" fmla="val 50000"/>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bg1"/>
                        </a:solidFill>
                        <a:latin typeface="Faustina"/>
                      </a:rPr>
                      <a:t>GRADUATES</a:t>
                    </a:r>
                    <a:endParaRPr lang="ko-KR" altLang="en-US" sz="1500" b="1" dirty="0">
                      <a:solidFill>
                        <a:schemeClr val="bg1"/>
                      </a:solidFill>
                      <a:latin typeface="Faustina"/>
                    </a:endParaRPr>
                  </a:p>
                </p:txBody>
              </p:sp>
            </p:grpSp>
            <p:cxnSp>
              <p:nvCxnSpPr>
                <p:cNvPr id="71" name="Straight Connector 70">
                  <a:extLst>
                    <a:ext uri="{FF2B5EF4-FFF2-40B4-BE49-F238E27FC236}">
                      <a16:creationId xmlns:a16="http://schemas.microsoft.com/office/drawing/2014/main" id="{104F9E0E-A350-4ACA-B9D4-F4B3E5B06F70}"/>
                    </a:ext>
                  </a:extLst>
                </p:cNvPr>
                <p:cNvCxnSpPr>
                  <a:cxnSpLocks/>
                </p:cNvCxnSpPr>
                <p:nvPr/>
              </p:nvCxnSpPr>
              <p:spPr>
                <a:xfrm>
                  <a:off x="286966" y="2442699"/>
                  <a:ext cx="7021145"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72" name="Straight Connector 71">
                  <a:extLst>
                    <a:ext uri="{FF2B5EF4-FFF2-40B4-BE49-F238E27FC236}">
                      <a16:creationId xmlns:a16="http://schemas.microsoft.com/office/drawing/2014/main" id="{5C44F178-3F79-468F-8397-C172E70B1FA1}"/>
                    </a:ext>
                  </a:extLst>
                </p:cNvPr>
                <p:cNvCxnSpPr>
                  <a:cxnSpLocks/>
                </p:cNvCxnSpPr>
                <p:nvPr/>
              </p:nvCxnSpPr>
              <p:spPr>
                <a:xfrm>
                  <a:off x="268566" y="3080443"/>
                  <a:ext cx="7021145"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73" name="Straight Connector 72">
                  <a:extLst>
                    <a:ext uri="{FF2B5EF4-FFF2-40B4-BE49-F238E27FC236}">
                      <a16:creationId xmlns:a16="http://schemas.microsoft.com/office/drawing/2014/main" id="{2ED1706A-AF5C-4328-8B38-44C0BE68F65C}"/>
                    </a:ext>
                  </a:extLst>
                </p:cNvPr>
                <p:cNvCxnSpPr>
                  <a:cxnSpLocks/>
                </p:cNvCxnSpPr>
                <p:nvPr/>
              </p:nvCxnSpPr>
              <p:spPr>
                <a:xfrm>
                  <a:off x="229763" y="3748068"/>
                  <a:ext cx="7021145" cy="0"/>
                </a:xfrm>
                <a:prstGeom prst="line">
                  <a:avLst/>
                </a:prstGeom>
              </p:spPr>
              <p:style>
                <a:lnRef idx="3">
                  <a:schemeClr val="accent5"/>
                </a:lnRef>
                <a:fillRef idx="0">
                  <a:schemeClr val="accent5"/>
                </a:fillRef>
                <a:effectRef idx="2">
                  <a:schemeClr val="accent5"/>
                </a:effectRef>
                <a:fontRef idx="minor">
                  <a:schemeClr val="tx1"/>
                </a:fontRef>
              </p:style>
            </p:cxnSp>
            <p:sp>
              <p:nvSpPr>
                <p:cNvPr id="75" name="Rectangle 74">
                  <a:extLst>
                    <a:ext uri="{FF2B5EF4-FFF2-40B4-BE49-F238E27FC236}">
                      <a16:creationId xmlns:a16="http://schemas.microsoft.com/office/drawing/2014/main" id="{1C24EA23-3CD5-4D3D-AD66-C641107329EE}"/>
                    </a:ext>
                  </a:extLst>
                </p:cNvPr>
                <p:cNvSpPr/>
                <p:nvPr/>
              </p:nvSpPr>
              <p:spPr>
                <a:xfrm>
                  <a:off x="3306324" y="1812743"/>
                  <a:ext cx="3998345" cy="1933649"/>
                </a:xfrm>
                <a:prstGeom prst="rect">
                  <a:avLst/>
                </a:prstGeom>
                <a:solidFill>
                  <a:srgbClr val="00B050"/>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1" name="Group 80">
                  <a:extLst>
                    <a:ext uri="{FF2B5EF4-FFF2-40B4-BE49-F238E27FC236}">
                      <a16:creationId xmlns:a16="http://schemas.microsoft.com/office/drawing/2014/main" id="{D5513FB5-7B01-4FF2-862D-100661738DCB}"/>
                    </a:ext>
                  </a:extLst>
                </p:cNvPr>
                <p:cNvGrpSpPr/>
                <p:nvPr/>
              </p:nvGrpSpPr>
              <p:grpSpPr>
                <a:xfrm>
                  <a:off x="3444803" y="1966273"/>
                  <a:ext cx="728437" cy="1584533"/>
                  <a:chOff x="2318307" y="2382147"/>
                  <a:chExt cx="691139" cy="2210471"/>
                </a:xfrm>
              </p:grpSpPr>
              <p:sp>
                <p:nvSpPr>
                  <p:cNvPr id="86" name="TextBox 85">
                    <a:extLst>
                      <a:ext uri="{FF2B5EF4-FFF2-40B4-BE49-F238E27FC236}">
                        <a16:creationId xmlns:a16="http://schemas.microsoft.com/office/drawing/2014/main" id="{1FE0A498-54FB-4A34-AE62-CF9A3BA08DF8}"/>
                      </a:ext>
                    </a:extLst>
                  </p:cNvPr>
                  <p:cNvSpPr txBox="1"/>
                  <p:nvPr/>
                </p:nvSpPr>
                <p:spPr>
                  <a:xfrm>
                    <a:off x="2457608" y="2382147"/>
                    <a:ext cx="536016" cy="450825"/>
                  </a:xfrm>
                  <a:prstGeom prst="rect">
                    <a:avLst/>
                  </a:prstGeom>
                  <a:noFill/>
                </p:spPr>
                <p:txBody>
                  <a:bodyPr wrap="square" rtlCol="0">
                    <a:spAutoFit/>
                  </a:bodyPr>
                  <a:lstStyle/>
                  <a:p>
                    <a:r>
                      <a:rPr lang="en-US" sz="1500" b="1" dirty="0">
                        <a:latin typeface="Faustina"/>
                        <a:cs typeface="Arial" panose="020B0604020202020204" pitchFamily="34" charset="0"/>
                      </a:rPr>
                      <a:t>   2</a:t>
                    </a:r>
                  </a:p>
                </p:txBody>
              </p:sp>
              <p:sp>
                <p:nvSpPr>
                  <p:cNvPr id="87" name="TextBox 86">
                    <a:extLst>
                      <a:ext uri="{FF2B5EF4-FFF2-40B4-BE49-F238E27FC236}">
                        <a16:creationId xmlns:a16="http://schemas.microsoft.com/office/drawing/2014/main" id="{937D2B26-7E4D-410E-950D-CA27191248AD}"/>
                      </a:ext>
                    </a:extLst>
                  </p:cNvPr>
                  <p:cNvSpPr txBox="1"/>
                  <p:nvPr/>
                </p:nvSpPr>
                <p:spPr>
                  <a:xfrm>
                    <a:off x="2365573" y="3195313"/>
                    <a:ext cx="643873" cy="450825"/>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88" name="TextBox 87">
                    <a:extLst>
                      <a:ext uri="{FF2B5EF4-FFF2-40B4-BE49-F238E27FC236}">
                        <a16:creationId xmlns:a16="http://schemas.microsoft.com/office/drawing/2014/main" id="{C3281552-E9DF-49A7-82A8-D4EE0374B716}"/>
                      </a:ext>
                    </a:extLst>
                  </p:cNvPr>
                  <p:cNvSpPr txBox="1"/>
                  <p:nvPr/>
                </p:nvSpPr>
                <p:spPr>
                  <a:xfrm>
                    <a:off x="2318307" y="4141793"/>
                    <a:ext cx="586445" cy="450825"/>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grpSp>
            <p:grpSp>
              <p:nvGrpSpPr>
                <p:cNvPr id="102" name="Group 101">
                  <a:extLst>
                    <a:ext uri="{FF2B5EF4-FFF2-40B4-BE49-F238E27FC236}">
                      <a16:creationId xmlns:a16="http://schemas.microsoft.com/office/drawing/2014/main" id="{279BD1E3-8509-45E0-960C-51AF28E86367}"/>
                    </a:ext>
                  </a:extLst>
                </p:cNvPr>
                <p:cNvGrpSpPr/>
                <p:nvPr/>
              </p:nvGrpSpPr>
              <p:grpSpPr>
                <a:xfrm>
                  <a:off x="4844799" y="1973816"/>
                  <a:ext cx="728437" cy="1584533"/>
                  <a:chOff x="2318307" y="2382147"/>
                  <a:chExt cx="691139" cy="2210471"/>
                </a:xfrm>
              </p:grpSpPr>
              <p:sp>
                <p:nvSpPr>
                  <p:cNvPr id="103" name="TextBox 102">
                    <a:extLst>
                      <a:ext uri="{FF2B5EF4-FFF2-40B4-BE49-F238E27FC236}">
                        <a16:creationId xmlns:a16="http://schemas.microsoft.com/office/drawing/2014/main" id="{EBCC8593-6E08-42FF-B062-296EF7D7BAC0}"/>
                      </a:ext>
                    </a:extLst>
                  </p:cNvPr>
                  <p:cNvSpPr txBox="1"/>
                  <p:nvPr/>
                </p:nvSpPr>
                <p:spPr>
                  <a:xfrm>
                    <a:off x="2457608" y="2382147"/>
                    <a:ext cx="536016" cy="450825"/>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104" name="TextBox 103">
                    <a:extLst>
                      <a:ext uri="{FF2B5EF4-FFF2-40B4-BE49-F238E27FC236}">
                        <a16:creationId xmlns:a16="http://schemas.microsoft.com/office/drawing/2014/main" id="{DA2F6FEF-36CF-4F68-9B66-A0C77D57BCFD}"/>
                      </a:ext>
                    </a:extLst>
                  </p:cNvPr>
                  <p:cNvSpPr txBox="1"/>
                  <p:nvPr/>
                </p:nvSpPr>
                <p:spPr>
                  <a:xfrm>
                    <a:off x="2365573" y="3195313"/>
                    <a:ext cx="643873" cy="450825"/>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105" name="TextBox 104">
                    <a:extLst>
                      <a:ext uri="{FF2B5EF4-FFF2-40B4-BE49-F238E27FC236}">
                        <a16:creationId xmlns:a16="http://schemas.microsoft.com/office/drawing/2014/main" id="{1A97E45E-33BD-4BAB-BB6E-D60E50272FC5}"/>
                      </a:ext>
                    </a:extLst>
                  </p:cNvPr>
                  <p:cNvSpPr txBox="1"/>
                  <p:nvPr/>
                </p:nvSpPr>
                <p:spPr>
                  <a:xfrm>
                    <a:off x="2318307" y="4141793"/>
                    <a:ext cx="586445" cy="450825"/>
                  </a:xfrm>
                  <a:prstGeom prst="rect">
                    <a:avLst/>
                  </a:prstGeom>
                  <a:noFill/>
                </p:spPr>
                <p:txBody>
                  <a:bodyPr wrap="square" rtlCol="0">
                    <a:spAutoFit/>
                  </a:bodyPr>
                  <a:lstStyle/>
                  <a:p>
                    <a:r>
                      <a:rPr lang="en-US" sz="1500" b="1" dirty="0">
                        <a:latin typeface="Faustina"/>
                        <a:cs typeface="Arial" panose="020B0604020202020204" pitchFamily="34" charset="0"/>
                      </a:rPr>
                      <a:t>       2</a:t>
                    </a:r>
                  </a:p>
                </p:txBody>
              </p:sp>
            </p:grpSp>
            <p:grpSp>
              <p:nvGrpSpPr>
                <p:cNvPr id="106" name="Group 105">
                  <a:extLst>
                    <a:ext uri="{FF2B5EF4-FFF2-40B4-BE49-F238E27FC236}">
                      <a16:creationId xmlns:a16="http://schemas.microsoft.com/office/drawing/2014/main" id="{55D26C93-F34B-455E-A5BB-B345CC0A9F63}"/>
                    </a:ext>
                  </a:extLst>
                </p:cNvPr>
                <p:cNvGrpSpPr/>
                <p:nvPr/>
              </p:nvGrpSpPr>
              <p:grpSpPr>
                <a:xfrm>
                  <a:off x="6316152" y="1966282"/>
                  <a:ext cx="728437" cy="1584533"/>
                  <a:chOff x="2318307" y="2382147"/>
                  <a:chExt cx="691139" cy="2210471"/>
                </a:xfrm>
              </p:grpSpPr>
              <p:sp>
                <p:nvSpPr>
                  <p:cNvPr id="107" name="TextBox 106">
                    <a:extLst>
                      <a:ext uri="{FF2B5EF4-FFF2-40B4-BE49-F238E27FC236}">
                        <a16:creationId xmlns:a16="http://schemas.microsoft.com/office/drawing/2014/main" id="{AC1B78EC-BD96-449A-8ADB-43B8594C0817}"/>
                      </a:ext>
                    </a:extLst>
                  </p:cNvPr>
                  <p:cNvSpPr txBox="1"/>
                  <p:nvPr/>
                </p:nvSpPr>
                <p:spPr>
                  <a:xfrm>
                    <a:off x="2457608" y="2382147"/>
                    <a:ext cx="536016" cy="450825"/>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108" name="TextBox 107">
                    <a:extLst>
                      <a:ext uri="{FF2B5EF4-FFF2-40B4-BE49-F238E27FC236}">
                        <a16:creationId xmlns:a16="http://schemas.microsoft.com/office/drawing/2014/main" id="{53F2C519-6780-434E-B085-5C0EDFD2C579}"/>
                      </a:ext>
                    </a:extLst>
                  </p:cNvPr>
                  <p:cNvSpPr txBox="1"/>
                  <p:nvPr/>
                </p:nvSpPr>
                <p:spPr>
                  <a:xfrm>
                    <a:off x="2365573" y="3195313"/>
                    <a:ext cx="643873" cy="450825"/>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109" name="TextBox 108">
                    <a:extLst>
                      <a:ext uri="{FF2B5EF4-FFF2-40B4-BE49-F238E27FC236}">
                        <a16:creationId xmlns:a16="http://schemas.microsoft.com/office/drawing/2014/main" id="{1232789F-72F8-4146-9960-8D26E3CCB13C}"/>
                      </a:ext>
                    </a:extLst>
                  </p:cNvPr>
                  <p:cNvSpPr txBox="1"/>
                  <p:nvPr/>
                </p:nvSpPr>
                <p:spPr>
                  <a:xfrm>
                    <a:off x="2318307" y="4141793"/>
                    <a:ext cx="586445" cy="450825"/>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grpSp>
            <p:cxnSp>
              <p:nvCxnSpPr>
                <p:cNvPr id="126" name="Straight Connector 125">
                  <a:extLst>
                    <a:ext uri="{FF2B5EF4-FFF2-40B4-BE49-F238E27FC236}">
                      <a16:creationId xmlns:a16="http://schemas.microsoft.com/office/drawing/2014/main" id="{E691C499-5DD1-46D0-B5AA-AFA2271C95A2}"/>
                    </a:ext>
                  </a:extLst>
                </p:cNvPr>
                <p:cNvCxnSpPr>
                  <a:cxnSpLocks/>
                </p:cNvCxnSpPr>
                <p:nvPr/>
              </p:nvCxnSpPr>
              <p:spPr>
                <a:xfrm>
                  <a:off x="268567" y="1831972"/>
                  <a:ext cx="7021145"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27" name="Straight Connector 126">
                  <a:extLst>
                    <a:ext uri="{FF2B5EF4-FFF2-40B4-BE49-F238E27FC236}">
                      <a16:creationId xmlns:a16="http://schemas.microsoft.com/office/drawing/2014/main" id="{E20AB535-217C-44FE-82C9-94A16622E8E7}"/>
                    </a:ext>
                  </a:extLst>
                </p:cNvPr>
                <p:cNvCxnSpPr>
                  <a:cxnSpLocks/>
                </p:cNvCxnSpPr>
                <p:nvPr/>
              </p:nvCxnSpPr>
              <p:spPr>
                <a:xfrm>
                  <a:off x="286966" y="2458574"/>
                  <a:ext cx="7021145"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28" name="Straight Connector 127">
                  <a:extLst>
                    <a:ext uri="{FF2B5EF4-FFF2-40B4-BE49-F238E27FC236}">
                      <a16:creationId xmlns:a16="http://schemas.microsoft.com/office/drawing/2014/main" id="{A6112B0D-AA8B-47E8-B4A0-CB9CB35325D3}"/>
                    </a:ext>
                  </a:extLst>
                </p:cNvPr>
                <p:cNvCxnSpPr>
                  <a:cxnSpLocks/>
                </p:cNvCxnSpPr>
                <p:nvPr/>
              </p:nvCxnSpPr>
              <p:spPr>
                <a:xfrm>
                  <a:off x="229763" y="3763943"/>
                  <a:ext cx="7021145" cy="0"/>
                </a:xfrm>
                <a:prstGeom prst="line">
                  <a:avLst/>
                </a:prstGeom>
              </p:spPr>
              <p:style>
                <a:lnRef idx="3">
                  <a:schemeClr val="accent5"/>
                </a:lnRef>
                <a:fillRef idx="0">
                  <a:schemeClr val="accent5"/>
                </a:fillRef>
                <a:effectRef idx="2">
                  <a:schemeClr val="accent5"/>
                </a:effectRef>
                <a:fontRef idx="minor">
                  <a:schemeClr val="tx1"/>
                </a:fontRef>
              </p:style>
            </p:cxnSp>
          </p:grpSp>
          <p:sp>
            <p:nvSpPr>
              <p:cNvPr id="142" name="Rectangle: Rounded Corners 141">
                <a:extLst>
                  <a:ext uri="{FF2B5EF4-FFF2-40B4-BE49-F238E27FC236}">
                    <a16:creationId xmlns:a16="http://schemas.microsoft.com/office/drawing/2014/main" id="{E67015AC-BE73-461D-8039-AD85A6071D78}"/>
                  </a:ext>
                </a:extLst>
              </p:cNvPr>
              <p:cNvSpPr/>
              <p:nvPr/>
            </p:nvSpPr>
            <p:spPr>
              <a:xfrm>
                <a:off x="245845" y="4108080"/>
                <a:ext cx="7168867" cy="770761"/>
              </a:xfrm>
              <a:prstGeom prst="roundRect">
                <a:avLst/>
              </a:prstGeom>
              <a:solidFill>
                <a:schemeClr val="accent2">
                  <a:lumMod val="50000"/>
                </a:schemeClr>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4" name="Group 143">
              <a:extLst>
                <a:ext uri="{FF2B5EF4-FFF2-40B4-BE49-F238E27FC236}">
                  <a16:creationId xmlns:a16="http://schemas.microsoft.com/office/drawing/2014/main" id="{0C8DA76E-5323-4D38-A1AF-3015A9B23CE2}"/>
                </a:ext>
              </a:extLst>
            </p:cNvPr>
            <p:cNvGrpSpPr/>
            <p:nvPr/>
          </p:nvGrpSpPr>
          <p:grpSpPr>
            <a:xfrm>
              <a:off x="548804" y="4208355"/>
              <a:ext cx="6677141" cy="536591"/>
              <a:chOff x="434314" y="5499419"/>
              <a:chExt cx="6677141" cy="536591"/>
            </a:xfrm>
          </p:grpSpPr>
          <p:grpSp>
            <p:nvGrpSpPr>
              <p:cNvPr id="145" name="Group 144">
                <a:extLst>
                  <a:ext uri="{FF2B5EF4-FFF2-40B4-BE49-F238E27FC236}">
                    <a16:creationId xmlns:a16="http://schemas.microsoft.com/office/drawing/2014/main" id="{A99B7EC1-179A-40FB-AA8B-77C1A492AC8D}"/>
                  </a:ext>
                </a:extLst>
              </p:cNvPr>
              <p:cNvGrpSpPr/>
              <p:nvPr/>
            </p:nvGrpSpPr>
            <p:grpSpPr>
              <a:xfrm>
                <a:off x="434993" y="5499419"/>
                <a:ext cx="6676462" cy="240082"/>
                <a:chOff x="434993" y="5499419"/>
                <a:chExt cx="6676462" cy="240082"/>
              </a:xfrm>
            </p:grpSpPr>
            <p:sp>
              <p:nvSpPr>
                <p:cNvPr id="151" name="Rectangle 150">
                  <a:extLst>
                    <a:ext uri="{FF2B5EF4-FFF2-40B4-BE49-F238E27FC236}">
                      <a16:creationId xmlns:a16="http://schemas.microsoft.com/office/drawing/2014/main" id="{DAFF2A15-F890-4F32-B9EE-D7F2BCBBD8D8}"/>
                    </a:ext>
                  </a:extLst>
                </p:cNvPr>
                <p:cNvSpPr/>
                <p:nvPr/>
              </p:nvSpPr>
              <p:spPr>
                <a:xfrm>
                  <a:off x="1932103" y="5500770"/>
                  <a:ext cx="752987" cy="230823"/>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4</a:t>
                  </a:r>
                </a:p>
              </p:txBody>
            </p:sp>
            <p:sp>
              <p:nvSpPr>
                <p:cNvPr id="152" name="Rectangle 151">
                  <a:extLst>
                    <a:ext uri="{FF2B5EF4-FFF2-40B4-BE49-F238E27FC236}">
                      <a16:creationId xmlns:a16="http://schemas.microsoft.com/office/drawing/2014/main" id="{9E2BCAE4-CE0D-4039-A6FC-E69459B3EF9E}"/>
                    </a:ext>
                  </a:extLst>
                </p:cNvPr>
                <p:cNvSpPr/>
                <p:nvPr/>
              </p:nvSpPr>
              <p:spPr>
                <a:xfrm>
                  <a:off x="434993" y="5500964"/>
                  <a:ext cx="797076" cy="230823"/>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TOTAL</a:t>
                  </a:r>
                </a:p>
              </p:txBody>
            </p:sp>
            <p:sp>
              <p:nvSpPr>
                <p:cNvPr id="153" name="Rectangle 152">
                  <a:extLst>
                    <a:ext uri="{FF2B5EF4-FFF2-40B4-BE49-F238E27FC236}">
                      <a16:creationId xmlns:a16="http://schemas.microsoft.com/office/drawing/2014/main" id="{E1F1522C-2B8D-4755-96F9-AD8831513642}"/>
                    </a:ext>
                  </a:extLst>
                </p:cNvPr>
                <p:cNvSpPr/>
                <p:nvPr/>
              </p:nvSpPr>
              <p:spPr>
                <a:xfrm>
                  <a:off x="6384634" y="5502772"/>
                  <a:ext cx="726821" cy="236727"/>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0</a:t>
                  </a:r>
                </a:p>
              </p:txBody>
            </p:sp>
            <p:sp>
              <p:nvSpPr>
                <p:cNvPr id="154" name="Rectangle 153">
                  <a:extLst>
                    <a:ext uri="{FF2B5EF4-FFF2-40B4-BE49-F238E27FC236}">
                      <a16:creationId xmlns:a16="http://schemas.microsoft.com/office/drawing/2014/main" id="{3B21A382-C63C-4186-AA20-C31C152D3F72}"/>
                    </a:ext>
                  </a:extLst>
                </p:cNvPr>
                <p:cNvSpPr/>
                <p:nvPr/>
              </p:nvSpPr>
              <p:spPr>
                <a:xfrm>
                  <a:off x="4848848" y="5499419"/>
                  <a:ext cx="752987" cy="240082"/>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2</a:t>
                  </a:r>
                </a:p>
              </p:txBody>
            </p:sp>
            <p:sp>
              <p:nvSpPr>
                <p:cNvPr id="155" name="Rectangle 154">
                  <a:extLst>
                    <a:ext uri="{FF2B5EF4-FFF2-40B4-BE49-F238E27FC236}">
                      <a16:creationId xmlns:a16="http://schemas.microsoft.com/office/drawing/2014/main" id="{13E971AD-68CE-41B2-A9D3-C53D7D71BC77}"/>
                    </a:ext>
                  </a:extLst>
                </p:cNvPr>
                <p:cNvSpPr/>
                <p:nvPr/>
              </p:nvSpPr>
              <p:spPr>
                <a:xfrm>
                  <a:off x="3431858" y="5508676"/>
                  <a:ext cx="769890" cy="230824"/>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2</a:t>
                  </a:r>
                </a:p>
              </p:txBody>
            </p:sp>
          </p:grpSp>
          <p:grpSp>
            <p:nvGrpSpPr>
              <p:cNvPr id="146" name="Group 145">
                <a:extLst>
                  <a:ext uri="{FF2B5EF4-FFF2-40B4-BE49-F238E27FC236}">
                    <a16:creationId xmlns:a16="http://schemas.microsoft.com/office/drawing/2014/main" id="{BBDA254E-AFF6-4935-AE8E-C2FC331C287A}"/>
                  </a:ext>
                </a:extLst>
              </p:cNvPr>
              <p:cNvGrpSpPr/>
              <p:nvPr/>
            </p:nvGrpSpPr>
            <p:grpSpPr>
              <a:xfrm>
                <a:off x="434314" y="5795928"/>
                <a:ext cx="6676462" cy="240082"/>
                <a:chOff x="434993" y="5499419"/>
                <a:chExt cx="6676462" cy="240082"/>
              </a:xfrm>
              <a:noFill/>
            </p:grpSpPr>
            <p:sp>
              <p:nvSpPr>
                <p:cNvPr id="147" name="Rectangle 146">
                  <a:extLst>
                    <a:ext uri="{FF2B5EF4-FFF2-40B4-BE49-F238E27FC236}">
                      <a16:creationId xmlns:a16="http://schemas.microsoft.com/office/drawing/2014/main" id="{6DD85428-9B16-4D7F-BE59-8686E6401768}"/>
                    </a:ext>
                  </a:extLst>
                </p:cNvPr>
                <p:cNvSpPr/>
                <p:nvPr/>
              </p:nvSpPr>
              <p:spPr>
                <a:xfrm>
                  <a:off x="434993" y="5500964"/>
                  <a:ext cx="797076" cy="230823"/>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bg1"/>
                      </a:solidFill>
                      <a:latin typeface="Faustina"/>
                    </a:rPr>
                    <a:t>%</a:t>
                  </a:r>
                </a:p>
              </p:txBody>
            </p:sp>
            <p:sp>
              <p:nvSpPr>
                <p:cNvPr id="148" name="Rectangle 147">
                  <a:extLst>
                    <a:ext uri="{FF2B5EF4-FFF2-40B4-BE49-F238E27FC236}">
                      <a16:creationId xmlns:a16="http://schemas.microsoft.com/office/drawing/2014/main" id="{E23596A6-CCD4-48ED-A2CF-C08500B591F1}"/>
                    </a:ext>
                  </a:extLst>
                </p:cNvPr>
                <p:cNvSpPr/>
                <p:nvPr/>
              </p:nvSpPr>
              <p:spPr>
                <a:xfrm>
                  <a:off x="6384634" y="5502772"/>
                  <a:ext cx="726821" cy="236727"/>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bg1"/>
                      </a:solidFill>
                      <a:latin typeface="Faustina"/>
                    </a:rPr>
                    <a:t>0%</a:t>
                  </a:r>
                </a:p>
              </p:txBody>
            </p:sp>
            <p:sp>
              <p:nvSpPr>
                <p:cNvPr id="149" name="Rectangle 148">
                  <a:extLst>
                    <a:ext uri="{FF2B5EF4-FFF2-40B4-BE49-F238E27FC236}">
                      <a16:creationId xmlns:a16="http://schemas.microsoft.com/office/drawing/2014/main" id="{C8D02143-F54D-4C15-AECE-C2DBDA6C1836}"/>
                    </a:ext>
                  </a:extLst>
                </p:cNvPr>
                <p:cNvSpPr/>
                <p:nvPr/>
              </p:nvSpPr>
              <p:spPr>
                <a:xfrm>
                  <a:off x="4848848" y="5499419"/>
                  <a:ext cx="752987" cy="240082"/>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bg1"/>
                      </a:solidFill>
                      <a:latin typeface="Faustina"/>
                    </a:rPr>
                    <a:t>50%</a:t>
                  </a:r>
                </a:p>
              </p:txBody>
            </p:sp>
            <p:sp>
              <p:nvSpPr>
                <p:cNvPr id="150" name="Rectangle 149">
                  <a:extLst>
                    <a:ext uri="{FF2B5EF4-FFF2-40B4-BE49-F238E27FC236}">
                      <a16:creationId xmlns:a16="http://schemas.microsoft.com/office/drawing/2014/main" id="{7960F543-03AF-4B4B-B573-E11E1EEF091F}"/>
                    </a:ext>
                  </a:extLst>
                </p:cNvPr>
                <p:cNvSpPr/>
                <p:nvPr/>
              </p:nvSpPr>
              <p:spPr>
                <a:xfrm>
                  <a:off x="3431858" y="5508676"/>
                  <a:ext cx="769890" cy="230824"/>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bg1"/>
                      </a:solidFill>
                      <a:latin typeface="Faustina"/>
                    </a:rPr>
                    <a:t>50%</a:t>
                  </a:r>
                </a:p>
              </p:txBody>
            </p:sp>
          </p:grpSp>
        </p:grpSp>
      </p:grpSp>
      <p:sp>
        <p:nvSpPr>
          <p:cNvPr id="2" name="TextBox 1">
            <a:extLst>
              <a:ext uri="{FF2B5EF4-FFF2-40B4-BE49-F238E27FC236}">
                <a16:creationId xmlns:a16="http://schemas.microsoft.com/office/drawing/2014/main" id="{B4835E26-2A31-4E21-8D9F-321DCCD16624}"/>
              </a:ext>
            </a:extLst>
          </p:cNvPr>
          <p:cNvSpPr txBox="1"/>
          <p:nvPr/>
        </p:nvSpPr>
        <p:spPr>
          <a:xfrm>
            <a:off x="2055486" y="4364276"/>
            <a:ext cx="903238" cy="338554"/>
          </a:xfrm>
          <a:prstGeom prst="rect">
            <a:avLst/>
          </a:prstGeom>
          <a:noFill/>
        </p:spPr>
        <p:txBody>
          <a:bodyPr wrap="square" rtlCol="0">
            <a:spAutoFit/>
          </a:bodyPr>
          <a:lstStyle/>
          <a:p>
            <a:r>
              <a:rPr lang="en-PH" sz="1600" b="1" dirty="0">
                <a:solidFill>
                  <a:schemeClr val="bg1"/>
                </a:solidFill>
                <a:latin typeface="Faustina"/>
              </a:rPr>
              <a:t>100%</a:t>
            </a:r>
          </a:p>
        </p:txBody>
      </p:sp>
    </p:spTree>
    <p:extLst>
      <p:ext uri="{BB962C8B-B14F-4D97-AF65-F5344CB8AC3E}">
        <p14:creationId xmlns:p14="http://schemas.microsoft.com/office/powerpoint/2010/main" val="2569583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66000">
              <a:schemeClr val="accent1">
                <a:lumMod val="5000"/>
                <a:lumOff val="95000"/>
              </a:schemeClr>
            </a:gs>
            <a:gs pos="100000">
              <a:srgbClr val="00FFFF"/>
            </a:gs>
          </a:gsLst>
          <a:lin ang="2700000" scaled="1"/>
        </a:gradFill>
        <a:effectLst/>
      </p:bgPr>
    </p:bg>
    <p:spTree>
      <p:nvGrpSpPr>
        <p:cNvPr id="1" name=""/>
        <p:cNvGrpSpPr/>
        <p:nvPr/>
      </p:nvGrpSpPr>
      <p:grpSpPr>
        <a:xfrm>
          <a:off x="0" y="0"/>
          <a:ext cx="0" cy="0"/>
          <a:chOff x="0" y="0"/>
          <a:chExt cx="0" cy="0"/>
        </a:xfrm>
      </p:grpSpPr>
      <p:sp>
        <p:nvSpPr>
          <p:cNvPr id="63" name="Title 1">
            <a:extLst>
              <a:ext uri="{FF2B5EF4-FFF2-40B4-BE49-F238E27FC236}">
                <a16:creationId xmlns:a16="http://schemas.microsoft.com/office/drawing/2014/main" id="{CB8ED281-6A81-48DA-8789-4DCF3BAD7A83}"/>
              </a:ext>
            </a:extLst>
          </p:cNvPr>
          <p:cNvSpPr>
            <a:spLocks noGrp="1"/>
          </p:cNvSpPr>
          <p:nvPr>
            <p:ph type="title"/>
          </p:nvPr>
        </p:nvSpPr>
        <p:spPr>
          <a:xfrm>
            <a:off x="604254" y="297675"/>
            <a:ext cx="8908713" cy="590272"/>
          </a:xfrm>
        </p:spPr>
        <p:txBody>
          <a:bodyPr>
            <a:noAutofit/>
          </a:bodyPr>
          <a:lstStyle/>
          <a:p>
            <a:r>
              <a:rPr lang="en-US" sz="3000" dirty="0">
                <a:solidFill>
                  <a:schemeClr val="tx1"/>
                </a:solidFill>
                <a:latin typeface="Faustina"/>
              </a:rPr>
              <a:t>MASTER INEDUCATION SCHOLARSHIP PROJECT (MESP) </a:t>
            </a:r>
          </a:p>
        </p:txBody>
      </p:sp>
      <p:cxnSp>
        <p:nvCxnSpPr>
          <p:cNvPr id="64" name="Straight Connector 63">
            <a:extLst>
              <a:ext uri="{FF2B5EF4-FFF2-40B4-BE49-F238E27FC236}">
                <a16:creationId xmlns:a16="http://schemas.microsoft.com/office/drawing/2014/main" id="{D1D47F59-2E16-4D2F-B110-FF384B9B3A5D}"/>
              </a:ext>
            </a:extLst>
          </p:cNvPr>
          <p:cNvCxnSpPr>
            <a:cxnSpLocks/>
          </p:cNvCxnSpPr>
          <p:nvPr/>
        </p:nvCxnSpPr>
        <p:spPr>
          <a:xfrm>
            <a:off x="755178" y="981203"/>
            <a:ext cx="10515600" cy="0"/>
          </a:xfrm>
          <a:prstGeom prst="line">
            <a:avLst/>
          </a:prstGeom>
          <a:ln w="38100"/>
        </p:spPr>
        <p:style>
          <a:lnRef idx="3">
            <a:schemeClr val="dk1"/>
          </a:lnRef>
          <a:fillRef idx="0">
            <a:schemeClr val="dk1"/>
          </a:fillRef>
          <a:effectRef idx="2">
            <a:schemeClr val="dk1"/>
          </a:effectRef>
          <a:fontRef idx="minor">
            <a:schemeClr val="tx1"/>
          </a:fontRef>
        </p:style>
      </p:cxnSp>
      <p:graphicFrame>
        <p:nvGraphicFramePr>
          <p:cNvPr id="16" name="Chart 15">
            <a:extLst>
              <a:ext uri="{FF2B5EF4-FFF2-40B4-BE49-F238E27FC236}">
                <a16:creationId xmlns:a16="http://schemas.microsoft.com/office/drawing/2014/main" id="{9EB7B399-D2EE-4050-B169-6FE2A2C4CA07}"/>
              </a:ext>
            </a:extLst>
          </p:cNvPr>
          <p:cNvGraphicFramePr/>
          <p:nvPr>
            <p:extLst>
              <p:ext uri="{D42A27DB-BD31-4B8C-83A1-F6EECF244321}">
                <p14:modId xmlns:p14="http://schemas.microsoft.com/office/powerpoint/2010/main" val="425520777"/>
              </p:ext>
            </p:extLst>
          </p:nvPr>
        </p:nvGraphicFramePr>
        <p:xfrm>
          <a:off x="7775266" y="2180702"/>
          <a:ext cx="4055285" cy="2925998"/>
        </p:xfrm>
        <a:graphic>
          <a:graphicData uri="http://schemas.openxmlformats.org/drawingml/2006/chart">
            <c:chart xmlns:c="http://schemas.openxmlformats.org/drawingml/2006/chart" xmlns:r="http://schemas.openxmlformats.org/officeDocument/2006/relationships" r:id="rId3"/>
          </a:graphicData>
        </a:graphic>
      </p:graphicFrame>
      <p:grpSp>
        <p:nvGrpSpPr>
          <p:cNvPr id="4" name="Group 3">
            <a:extLst>
              <a:ext uri="{FF2B5EF4-FFF2-40B4-BE49-F238E27FC236}">
                <a16:creationId xmlns:a16="http://schemas.microsoft.com/office/drawing/2014/main" id="{1840339D-6509-4B8E-BE98-8C6A8D9AA5F6}"/>
              </a:ext>
            </a:extLst>
          </p:cNvPr>
          <p:cNvGrpSpPr/>
          <p:nvPr/>
        </p:nvGrpSpPr>
        <p:grpSpPr>
          <a:xfrm>
            <a:off x="231749" y="1553395"/>
            <a:ext cx="7257425" cy="3524164"/>
            <a:chOff x="173274" y="1446787"/>
            <a:chExt cx="7257425" cy="3524164"/>
          </a:xfrm>
        </p:grpSpPr>
        <p:sp>
          <p:nvSpPr>
            <p:cNvPr id="62" name="Rectangle 61">
              <a:extLst>
                <a:ext uri="{FF2B5EF4-FFF2-40B4-BE49-F238E27FC236}">
                  <a16:creationId xmlns:a16="http://schemas.microsoft.com/office/drawing/2014/main" id="{3C2A2358-D342-468C-874D-CF9A98B0E1F6}"/>
                </a:ext>
              </a:extLst>
            </p:cNvPr>
            <p:cNvSpPr/>
            <p:nvPr/>
          </p:nvSpPr>
          <p:spPr>
            <a:xfrm>
              <a:off x="1907152" y="2302762"/>
              <a:ext cx="979230" cy="2668189"/>
            </a:xfrm>
            <a:prstGeom prst="rect">
              <a:avLst/>
            </a:prstGeom>
            <a:solidFill>
              <a:schemeClr val="accent5">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nvGrpSpPr>
            <p:cNvPr id="65" name="Group 64">
              <a:extLst>
                <a:ext uri="{FF2B5EF4-FFF2-40B4-BE49-F238E27FC236}">
                  <a16:creationId xmlns:a16="http://schemas.microsoft.com/office/drawing/2014/main" id="{A04BF6E6-294C-4BB7-BCCD-5153E4125819}"/>
                </a:ext>
              </a:extLst>
            </p:cNvPr>
            <p:cNvGrpSpPr/>
            <p:nvPr/>
          </p:nvGrpSpPr>
          <p:grpSpPr>
            <a:xfrm>
              <a:off x="2026457" y="2498176"/>
              <a:ext cx="710190" cy="2220980"/>
              <a:chOff x="2339711" y="2439867"/>
              <a:chExt cx="673826" cy="1626234"/>
            </a:xfrm>
          </p:grpSpPr>
          <p:sp>
            <p:nvSpPr>
              <p:cNvPr id="99" name="TextBox 98">
                <a:extLst>
                  <a:ext uri="{FF2B5EF4-FFF2-40B4-BE49-F238E27FC236}">
                    <a16:creationId xmlns:a16="http://schemas.microsoft.com/office/drawing/2014/main" id="{3B1E836A-8F04-49C3-84C6-C4381AEEA9C2}"/>
                  </a:ext>
                </a:extLst>
              </p:cNvPr>
              <p:cNvSpPr txBox="1"/>
              <p:nvPr/>
            </p:nvSpPr>
            <p:spPr>
              <a:xfrm>
                <a:off x="2447199" y="2439867"/>
                <a:ext cx="536016" cy="406472"/>
              </a:xfrm>
              <a:prstGeom prst="rect">
                <a:avLst/>
              </a:prstGeom>
              <a:noFill/>
            </p:spPr>
            <p:txBody>
              <a:bodyPr wrap="square" rtlCol="0">
                <a:spAutoFit/>
              </a:bodyPr>
              <a:lstStyle/>
              <a:p>
                <a:r>
                  <a:rPr lang="en-US" b="1" dirty="0">
                    <a:latin typeface="Faustina"/>
                    <a:cs typeface="Arial" panose="020B0604020202020204" pitchFamily="34" charset="0"/>
                  </a:rPr>
                  <a:t>   3</a:t>
                </a:r>
              </a:p>
            </p:txBody>
          </p:sp>
          <p:sp>
            <p:nvSpPr>
              <p:cNvPr id="100" name="TextBox 99">
                <a:extLst>
                  <a:ext uri="{FF2B5EF4-FFF2-40B4-BE49-F238E27FC236}">
                    <a16:creationId xmlns:a16="http://schemas.microsoft.com/office/drawing/2014/main" id="{9D98F76C-49FF-43E4-83FC-CA6077FFBC57}"/>
                  </a:ext>
                </a:extLst>
              </p:cNvPr>
              <p:cNvSpPr txBox="1"/>
              <p:nvPr/>
            </p:nvSpPr>
            <p:spPr>
              <a:xfrm>
                <a:off x="2369664" y="3103484"/>
                <a:ext cx="643873" cy="406472"/>
              </a:xfrm>
              <a:prstGeom prst="rect">
                <a:avLst/>
              </a:prstGeom>
              <a:noFill/>
            </p:spPr>
            <p:txBody>
              <a:bodyPr wrap="square" rtlCol="0">
                <a:spAutoFit/>
              </a:bodyPr>
              <a:lstStyle/>
              <a:p>
                <a:r>
                  <a:rPr lang="en-US" b="1" dirty="0">
                    <a:latin typeface="Faustina"/>
                    <a:cs typeface="Arial" panose="020B0604020202020204" pitchFamily="34" charset="0"/>
                  </a:rPr>
                  <a:t>    6</a:t>
                </a:r>
              </a:p>
            </p:txBody>
          </p:sp>
          <p:sp>
            <p:nvSpPr>
              <p:cNvPr id="101" name="TextBox 100">
                <a:extLst>
                  <a:ext uri="{FF2B5EF4-FFF2-40B4-BE49-F238E27FC236}">
                    <a16:creationId xmlns:a16="http://schemas.microsoft.com/office/drawing/2014/main" id="{90FDB24F-52B2-4187-9333-67B4225DA736}"/>
                  </a:ext>
                </a:extLst>
              </p:cNvPr>
              <p:cNvSpPr txBox="1"/>
              <p:nvPr/>
            </p:nvSpPr>
            <p:spPr>
              <a:xfrm>
                <a:off x="2339711" y="3795671"/>
                <a:ext cx="643504" cy="270430"/>
              </a:xfrm>
              <a:prstGeom prst="rect">
                <a:avLst/>
              </a:prstGeom>
              <a:noFill/>
            </p:spPr>
            <p:txBody>
              <a:bodyPr wrap="square" rtlCol="0">
                <a:spAutoFit/>
              </a:bodyPr>
              <a:lstStyle/>
              <a:p>
                <a:r>
                  <a:rPr lang="en-US" b="1" dirty="0">
                    <a:latin typeface="Faustina"/>
                    <a:cs typeface="Arial" panose="020B0604020202020204" pitchFamily="34" charset="0"/>
                  </a:rPr>
                  <a:t>    2</a:t>
                </a:r>
              </a:p>
            </p:txBody>
          </p:sp>
        </p:grpSp>
        <p:cxnSp>
          <p:nvCxnSpPr>
            <p:cNvPr id="66" name="Straight Connector 65">
              <a:extLst>
                <a:ext uri="{FF2B5EF4-FFF2-40B4-BE49-F238E27FC236}">
                  <a16:creationId xmlns:a16="http://schemas.microsoft.com/office/drawing/2014/main" id="{57BD2115-5BAA-40A1-BEBE-D95F035C2609}"/>
                </a:ext>
              </a:extLst>
            </p:cNvPr>
            <p:cNvCxnSpPr>
              <a:cxnSpLocks/>
            </p:cNvCxnSpPr>
            <p:nvPr/>
          </p:nvCxnSpPr>
          <p:spPr>
            <a:xfrm>
              <a:off x="268567" y="2288249"/>
              <a:ext cx="7021145" cy="0"/>
            </a:xfrm>
            <a:prstGeom prst="line">
              <a:avLst/>
            </a:prstGeom>
          </p:spPr>
          <p:style>
            <a:lnRef idx="3">
              <a:schemeClr val="accent5"/>
            </a:lnRef>
            <a:fillRef idx="0">
              <a:schemeClr val="accent5"/>
            </a:fillRef>
            <a:effectRef idx="2">
              <a:schemeClr val="accent5"/>
            </a:effectRef>
            <a:fontRef idx="minor">
              <a:schemeClr val="tx1"/>
            </a:fontRef>
          </p:style>
        </p:cxnSp>
        <p:sp>
          <p:nvSpPr>
            <p:cNvPr id="67" name="Rounded Rectangle 3">
              <a:extLst>
                <a:ext uri="{FF2B5EF4-FFF2-40B4-BE49-F238E27FC236}">
                  <a16:creationId xmlns:a16="http://schemas.microsoft.com/office/drawing/2014/main" id="{B107B6B0-E4F1-4158-92F6-C0BB9C8B81AE}"/>
                </a:ext>
              </a:extLst>
            </p:cNvPr>
            <p:cNvSpPr/>
            <p:nvPr/>
          </p:nvSpPr>
          <p:spPr>
            <a:xfrm>
              <a:off x="215812" y="2548087"/>
              <a:ext cx="1501106"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300" b="1" dirty="0">
                  <a:solidFill>
                    <a:schemeClr val="tx1"/>
                  </a:solidFill>
                  <a:latin typeface="Faustina"/>
                </a:rPr>
                <a:t>KIDAPAWAN CITY</a:t>
              </a:r>
              <a:endParaRPr lang="ko-KR" altLang="en-US" sz="1300" b="1" dirty="0">
                <a:solidFill>
                  <a:schemeClr val="tx1"/>
                </a:solidFill>
                <a:latin typeface="Faustina"/>
              </a:endParaRPr>
            </a:p>
          </p:txBody>
        </p:sp>
        <p:sp>
          <p:nvSpPr>
            <p:cNvPr id="68" name="Rounded Rectangle 3">
              <a:extLst>
                <a:ext uri="{FF2B5EF4-FFF2-40B4-BE49-F238E27FC236}">
                  <a16:creationId xmlns:a16="http://schemas.microsoft.com/office/drawing/2014/main" id="{045D0264-159F-46A2-BDCD-0A6A4EE0E38D}"/>
                </a:ext>
              </a:extLst>
            </p:cNvPr>
            <p:cNvSpPr/>
            <p:nvPr/>
          </p:nvSpPr>
          <p:spPr>
            <a:xfrm>
              <a:off x="173274" y="3427559"/>
              <a:ext cx="1517281"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MAGPET</a:t>
              </a:r>
              <a:endParaRPr lang="ko-KR" altLang="en-US" sz="1400" b="1" dirty="0">
                <a:solidFill>
                  <a:schemeClr val="tx1"/>
                </a:solidFill>
                <a:latin typeface="Faustina"/>
              </a:endParaRPr>
            </a:p>
          </p:txBody>
        </p:sp>
        <p:sp>
          <p:nvSpPr>
            <p:cNvPr id="69" name="Rounded Rectangle 3">
              <a:extLst>
                <a:ext uri="{FF2B5EF4-FFF2-40B4-BE49-F238E27FC236}">
                  <a16:creationId xmlns:a16="http://schemas.microsoft.com/office/drawing/2014/main" id="{4F429DAA-7E49-4C48-AC32-0501B0A175AB}"/>
                </a:ext>
              </a:extLst>
            </p:cNvPr>
            <p:cNvSpPr/>
            <p:nvPr/>
          </p:nvSpPr>
          <p:spPr>
            <a:xfrm>
              <a:off x="198291" y="4338207"/>
              <a:ext cx="1517282" cy="378287"/>
            </a:xfrm>
            <a:prstGeom prst="roundRect">
              <a:avLst>
                <a:gd name="adj" fmla="val 50000"/>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solidFill>
                    <a:schemeClr val="tx1"/>
                  </a:solidFill>
                  <a:latin typeface="Faustina"/>
                </a:rPr>
                <a:t>MAKILALA</a:t>
              </a:r>
              <a:endParaRPr lang="ko-KR" altLang="en-US" sz="1400" b="1" dirty="0">
                <a:solidFill>
                  <a:schemeClr val="tx1"/>
                </a:solidFill>
                <a:latin typeface="Faustina"/>
              </a:endParaRPr>
            </a:p>
          </p:txBody>
        </p:sp>
        <p:grpSp>
          <p:nvGrpSpPr>
            <p:cNvPr id="70" name="Group 69">
              <a:extLst>
                <a:ext uri="{FF2B5EF4-FFF2-40B4-BE49-F238E27FC236}">
                  <a16:creationId xmlns:a16="http://schemas.microsoft.com/office/drawing/2014/main" id="{E282E336-8445-48F5-8B86-099A86A91C05}"/>
                </a:ext>
              </a:extLst>
            </p:cNvPr>
            <p:cNvGrpSpPr/>
            <p:nvPr/>
          </p:nvGrpSpPr>
          <p:grpSpPr>
            <a:xfrm>
              <a:off x="277489" y="1446787"/>
              <a:ext cx="7153210" cy="659004"/>
              <a:chOff x="153104" y="1488836"/>
              <a:chExt cx="7391521" cy="409066"/>
            </a:xfrm>
            <a:solidFill>
              <a:srgbClr val="66FFFF"/>
            </a:solidFill>
          </p:grpSpPr>
          <p:sp>
            <p:nvSpPr>
              <p:cNvPr id="94" name="Rounded Rectangle 3">
                <a:extLst>
                  <a:ext uri="{FF2B5EF4-FFF2-40B4-BE49-F238E27FC236}">
                    <a16:creationId xmlns:a16="http://schemas.microsoft.com/office/drawing/2014/main" id="{C4ADB5A4-99AB-47E5-83D0-41C49DB53DD5}"/>
                  </a:ext>
                </a:extLst>
              </p:cNvPr>
              <p:cNvSpPr/>
              <p:nvPr/>
            </p:nvSpPr>
            <p:spPr>
              <a:xfrm>
                <a:off x="153104" y="1516250"/>
                <a:ext cx="1432109" cy="352419"/>
              </a:xfrm>
              <a:prstGeom prst="roundRect">
                <a:avLst>
                  <a:gd name="adj" fmla="val 50000"/>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MAFI AOR</a:t>
                </a:r>
                <a:endParaRPr lang="ko-KR" altLang="en-US" sz="1500" b="1" dirty="0">
                  <a:solidFill>
                    <a:schemeClr val="tx1"/>
                  </a:solidFill>
                  <a:latin typeface="Faustina"/>
                </a:endParaRPr>
              </a:p>
            </p:txBody>
          </p:sp>
          <p:sp>
            <p:nvSpPr>
              <p:cNvPr id="95" name="Rounded Rectangle 3">
                <a:extLst>
                  <a:ext uri="{FF2B5EF4-FFF2-40B4-BE49-F238E27FC236}">
                    <a16:creationId xmlns:a16="http://schemas.microsoft.com/office/drawing/2014/main" id="{BB759E40-EDDB-46F6-BD37-6C9707829ACA}"/>
                  </a:ext>
                </a:extLst>
              </p:cNvPr>
              <p:cNvSpPr/>
              <p:nvPr/>
            </p:nvSpPr>
            <p:spPr>
              <a:xfrm>
                <a:off x="6112518" y="1488836"/>
                <a:ext cx="1432107" cy="409066"/>
              </a:xfrm>
              <a:prstGeom prst="roundRect">
                <a:avLst>
                  <a:gd name="adj" fmla="val 50000"/>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EXISTING</a:t>
                </a:r>
                <a:endParaRPr lang="ko-KR" altLang="en-US" sz="1500" b="1" dirty="0">
                  <a:solidFill>
                    <a:schemeClr val="tx1"/>
                  </a:solidFill>
                  <a:latin typeface="Faustina"/>
                </a:endParaRPr>
              </a:p>
            </p:txBody>
          </p:sp>
          <p:sp>
            <p:nvSpPr>
              <p:cNvPr id="96" name="Rounded Rectangle 3">
                <a:extLst>
                  <a:ext uri="{FF2B5EF4-FFF2-40B4-BE49-F238E27FC236}">
                    <a16:creationId xmlns:a16="http://schemas.microsoft.com/office/drawing/2014/main" id="{79C8CF7F-A8EF-4466-8EBD-B7CF1A864662}"/>
                  </a:ext>
                </a:extLst>
              </p:cNvPr>
              <p:cNvSpPr/>
              <p:nvPr/>
            </p:nvSpPr>
            <p:spPr>
              <a:xfrm>
                <a:off x="1659177" y="1508177"/>
                <a:ext cx="1432108" cy="352419"/>
              </a:xfrm>
              <a:prstGeom prst="roundRect">
                <a:avLst>
                  <a:gd name="adj" fmla="val 50000"/>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GRANTEES</a:t>
                </a:r>
                <a:endParaRPr lang="ko-KR" altLang="en-US" sz="1500" b="1" dirty="0">
                  <a:solidFill>
                    <a:schemeClr val="tx1"/>
                  </a:solidFill>
                  <a:latin typeface="Faustina"/>
                </a:endParaRPr>
              </a:p>
            </p:txBody>
          </p:sp>
          <p:sp>
            <p:nvSpPr>
              <p:cNvPr id="97" name="Rounded Rectangle 3">
                <a:extLst>
                  <a:ext uri="{FF2B5EF4-FFF2-40B4-BE49-F238E27FC236}">
                    <a16:creationId xmlns:a16="http://schemas.microsoft.com/office/drawing/2014/main" id="{8852D1C7-79EF-4EBF-83E4-EDCF0A62A87D}"/>
                  </a:ext>
                </a:extLst>
              </p:cNvPr>
              <p:cNvSpPr/>
              <p:nvPr/>
            </p:nvSpPr>
            <p:spPr>
              <a:xfrm>
                <a:off x="3149428" y="1521476"/>
                <a:ext cx="1432108" cy="352419"/>
              </a:xfrm>
              <a:prstGeom prst="roundRect">
                <a:avLst>
                  <a:gd name="adj" fmla="val 50000"/>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chemeClr val="tx1"/>
                    </a:solidFill>
                    <a:latin typeface="Faustina"/>
                  </a:rPr>
                  <a:t>FAILED TO CONTINUE</a:t>
                </a:r>
                <a:endParaRPr lang="ko-KR" altLang="en-US" sz="1200" b="1" dirty="0">
                  <a:solidFill>
                    <a:schemeClr val="tx1"/>
                  </a:solidFill>
                  <a:latin typeface="Faustina"/>
                </a:endParaRPr>
              </a:p>
            </p:txBody>
          </p:sp>
          <p:sp>
            <p:nvSpPr>
              <p:cNvPr id="98" name="Rounded Rectangle 3">
                <a:extLst>
                  <a:ext uri="{FF2B5EF4-FFF2-40B4-BE49-F238E27FC236}">
                    <a16:creationId xmlns:a16="http://schemas.microsoft.com/office/drawing/2014/main" id="{3F94C866-F41C-443A-B694-8BF2573DB33E}"/>
                  </a:ext>
                </a:extLst>
              </p:cNvPr>
              <p:cNvSpPr/>
              <p:nvPr/>
            </p:nvSpPr>
            <p:spPr>
              <a:xfrm>
                <a:off x="4632567" y="1508176"/>
                <a:ext cx="1432108" cy="352419"/>
              </a:xfrm>
              <a:prstGeom prst="roundRect">
                <a:avLst>
                  <a:gd name="adj" fmla="val 50000"/>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500" b="1" dirty="0">
                    <a:solidFill>
                      <a:schemeClr val="tx1"/>
                    </a:solidFill>
                    <a:latin typeface="Faustina"/>
                  </a:rPr>
                  <a:t>GRADUATES</a:t>
                </a:r>
                <a:endParaRPr lang="ko-KR" altLang="en-US" sz="1500" b="1" dirty="0">
                  <a:solidFill>
                    <a:schemeClr val="tx1"/>
                  </a:solidFill>
                  <a:latin typeface="Faustina"/>
                </a:endParaRPr>
              </a:p>
            </p:txBody>
          </p:sp>
        </p:grpSp>
        <p:cxnSp>
          <p:nvCxnSpPr>
            <p:cNvPr id="71" name="Straight Connector 70">
              <a:extLst>
                <a:ext uri="{FF2B5EF4-FFF2-40B4-BE49-F238E27FC236}">
                  <a16:creationId xmlns:a16="http://schemas.microsoft.com/office/drawing/2014/main" id="{104F9E0E-A350-4ACA-B9D4-F4B3E5B06F70}"/>
                </a:ext>
              </a:extLst>
            </p:cNvPr>
            <p:cNvCxnSpPr>
              <a:cxnSpLocks/>
            </p:cNvCxnSpPr>
            <p:nvPr/>
          </p:nvCxnSpPr>
          <p:spPr>
            <a:xfrm>
              <a:off x="286966" y="3161593"/>
              <a:ext cx="7021145"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72" name="Straight Connector 71">
              <a:extLst>
                <a:ext uri="{FF2B5EF4-FFF2-40B4-BE49-F238E27FC236}">
                  <a16:creationId xmlns:a16="http://schemas.microsoft.com/office/drawing/2014/main" id="{5C44F178-3F79-468F-8397-C172E70B1FA1}"/>
                </a:ext>
              </a:extLst>
            </p:cNvPr>
            <p:cNvCxnSpPr>
              <a:cxnSpLocks/>
            </p:cNvCxnSpPr>
            <p:nvPr/>
          </p:nvCxnSpPr>
          <p:spPr>
            <a:xfrm>
              <a:off x="283524" y="4064575"/>
              <a:ext cx="7021145" cy="0"/>
            </a:xfrm>
            <a:prstGeom prst="line">
              <a:avLst/>
            </a:prstGeom>
          </p:spPr>
          <p:style>
            <a:lnRef idx="3">
              <a:schemeClr val="accent5"/>
            </a:lnRef>
            <a:fillRef idx="0">
              <a:schemeClr val="accent5"/>
            </a:fillRef>
            <a:effectRef idx="2">
              <a:schemeClr val="accent5"/>
            </a:effectRef>
            <a:fontRef idx="minor">
              <a:schemeClr val="tx1"/>
            </a:fontRef>
          </p:style>
        </p:cxnSp>
        <p:sp>
          <p:nvSpPr>
            <p:cNvPr id="75" name="Rectangle 74">
              <a:extLst>
                <a:ext uri="{FF2B5EF4-FFF2-40B4-BE49-F238E27FC236}">
                  <a16:creationId xmlns:a16="http://schemas.microsoft.com/office/drawing/2014/main" id="{1C24EA23-3CD5-4D3D-AD66-C641107329EE}"/>
                </a:ext>
              </a:extLst>
            </p:cNvPr>
            <p:cNvSpPr/>
            <p:nvPr/>
          </p:nvSpPr>
          <p:spPr>
            <a:xfrm>
              <a:off x="3150870" y="2299707"/>
              <a:ext cx="4217012" cy="2671244"/>
            </a:xfrm>
            <a:prstGeom prst="rect">
              <a:avLst/>
            </a:prstGeom>
            <a:solidFill>
              <a:schemeClr val="accent2">
                <a:lumMod val="5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50000"/>
                  </a:schemeClr>
                </a:solidFill>
              </a:endParaRPr>
            </a:p>
          </p:txBody>
        </p:sp>
        <p:cxnSp>
          <p:nvCxnSpPr>
            <p:cNvPr id="128" name="Straight Connector 127">
              <a:extLst>
                <a:ext uri="{FF2B5EF4-FFF2-40B4-BE49-F238E27FC236}">
                  <a16:creationId xmlns:a16="http://schemas.microsoft.com/office/drawing/2014/main" id="{A6112B0D-AA8B-47E8-B4A0-CB9CB35325D3}"/>
                </a:ext>
              </a:extLst>
            </p:cNvPr>
            <p:cNvCxnSpPr>
              <a:cxnSpLocks/>
            </p:cNvCxnSpPr>
            <p:nvPr/>
          </p:nvCxnSpPr>
          <p:spPr>
            <a:xfrm>
              <a:off x="229763" y="4961806"/>
              <a:ext cx="7021145" cy="0"/>
            </a:xfrm>
            <a:prstGeom prst="line">
              <a:avLst/>
            </a:prstGeom>
          </p:spPr>
          <p:style>
            <a:lnRef idx="3">
              <a:schemeClr val="accent5"/>
            </a:lnRef>
            <a:fillRef idx="0">
              <a:schemeClr val="accent5"/>
            </a:fillRef>
            <a:effectRef idx="2">
              <a:schemeClr val="accent5"/>
            </a:effectRef>
            <a:fontRef idx="minor">
              <a:schemeClr val="tx1"/>
            </a:fontRef>
          </p:style>
        </p:cxnSp>
        <p:grpSp>
          <p:nvGrpSpPr>
            <p:cNvPr id="84" name="Group 83">
              <a:extLst>
                <a:ext uri="{FF2B5EF4-FFF2-40B4-BE49-F238E27FC236}">
                  <a16:creationId xmlns:a16="http://schemas.microsoft.com/office/drawing/2014/main" id="{DD8FD5BE-D34A-45F0-B5BD-C5F1DCAF3B00}"/>
                </a:ext>
              </a:extLst>
            </p:cNvPr>
            <p:cNvGrpSpPr/>
            <p:nvPr/>
          </p:nvGrpSpPr>
          <p:grpSpPr>
            <a:xfrm>
              <a:off x="3562108" y="2524913"/>
              <a:ext cx="695903" cy="2182851"/>
              <a:chOff x="2376688" y="2450076"/>
              <a:chExt cx="660271" cy="1434786"/>
            </a:xfrm>
          </p:grpSpPr>
          <p:sp>
            <p:nvSpPr>
              <p:cNvPr id="85" name="TextBox 84">
                <a:extLst>
                  <a:ext uri="{FF2B5EF4-FFF2-40B4-BE49-F238E27FC236}">
                    <a16:creationId xmlns:a16="http://schemas.microsoft.com/office/drawing/2014/main" id="{37E50AD7-21FC-44FA-8316-825593E5F69B}"/>
                  </a:ext>
                </a:extLst>
              </p:cNvPr>
              <p:cNvSpPr txBox="1"/>
              <p:nvPr/>
            </p:nvSpPr>
            <p:spPr>
              <a:xfrm>
                <a:off x="2447199" y="2450076"/>
                <a:ext cx="536016" cy="212416"/>
              </a:xfrm>
              <a:prstGeom prst="rect">
                <a:avLst/>
              </a:prstGeom>
              <a:noFill/>
            </p:spPr>
            <p:txBody>
              <a:bodyPr wrap="square" rtlCol="0">
                <a:spAutoFit/>
              </a:bodyPr>
              <a:lstStyle/>
              <a:p>
                <a:r>
                  <a:rPr lang="en-US" sz="1500" b="1" dirty="0">
                    <a:latin typeface="Faustina"/>
                    <a:cs typeface="Arial" panose="020B0604020202020204" pitchFamily="34" charset="0"/>
                  </a:rPr>
                  <a:t>   2</a:t>
                </a:r>
              </a:p>
            </p:txBody>
          </p:sp>
          <p:sp>
            <p:nvSpPr>
              <p:cNvPr id="89" name="TextBox 88">
                <a:extLst>
                  <a:ext uri="{FF2B5EF4-FFF2-40B4-BE49-F238E27FC236}">
                    <a16:creationId xmlns:a16="http://schemas.microsoft.com/office/drawing/2014/main" id="{D7763413-3F54-4BEB-8762-A29359200F90}"/>
                  </a:ext>
                </a:extLst>
              </p:cNvPr>
              <p:cNvSpPr txBox="1"/>
              <p:nvPr/>
            </p:nvSpPr>
            <p:spPr>
              <a:xfrm>
                <a:off x="2376688" y="3037190"/>
                <a:ext cx="643873" cy="212416"/>
              </a:xfrm>
              <a:prstGeom prst="rect">
                <a:avLst/>
              </a:prstGeom>
              <a:noFill/>
            </p:spPr>
            <p:txBody>
              <a:bodyPr wrap="square" rtlCol="0">
                <a:spAutoFit/>
              </a:bodyPr>
              <a:lstStyle/>
              <a:p>
                <a:r>
                  <a:rPr lang="en-US" sz="1500" b="1" dirty="0">
                    <a:latin typeface="Faustina"/>
                    <a:cs typeface="Arial" panose="020B0604020202020204" pitchFamily="34" charset="0"/>
                  </a:rPr>
                  <a:t>    2</a:t>
                </a:r>
              </a:p>
            </p:txBody>
          </p:sp>
          <p:sp>
            <p:nvSpPr>
              <p:cNvPr id="90" name="TextBox 89">
                <a:extLst>
                  <a:ext uri="{FF2B5EF4-FFF2-40B4-BE49-F238E27FC236}">
                    <a16:creationId xmlns:a16="http://schemas.microsoft.com/office/drawing/2014/main" id="{A8EB0B77-60CD-448C-AE00-BFECFA3CA5C9}"/>
                  </a:ext>
                </a:extLst>
              </p:cNvPr>
              <p:cNvSpPr txBox="1"/>
              <p:nvPr/>
            </p:nvSpPr>
            <p:spPr>
              <a:xfrm>
                <a:off x="2393455" y="3672446"/>
                <a:ext cx="643504" cy="212416"/>
              </a:xfrm>
              <a:prstGeom prst="rect">
                <a:avLst/>
              </a:prstGeom>
              <a:noFill/>
            </p:spPr>
            <p:txBody>
              <a:bodyPr wrap="square" rtlCol="0">
                <a:spAutoFit/>
              </a:bodyPr>
              <a:lstStyle/>
              <a:p>
                <a:r>
                  <a:rPr lang="en-US" sz="1500" b="1" dirty="0">
                    <a:latin typeface="Faustina"/>
                    <a:cs typeface="Arial" panose="020B0604020202020204" pitchFamily="34" charset="0"/>
                  </a:rPr>
                  <a:t>   1</a:t>
                </a:r>
              </a:p>
            </p:txBody>
          </p:sp>
        </p:grpSp>
        <p:grpSp>
          <p:nvGrpSpPr>
            <p:cNvPr id="113" name="Group 112">
              <a:extLst>
                <a:ext uri="{FF2B5EF4-FFF2-40B4-BE49-F238E27FC236}">
                  <a16:creationId xmlns:a16="http://schemas.microsoft.com/office/drawing/2014/main" id="{FADE5B12-40B9-4753-8E97-DED98C7FF90F}"/>
                </a:ext>
              </a:extLst>
            </p:cNvPr>
            <p:cNvGrpSpPr/>
            <p:nvPr/>
          </p:nvGrpSpPr>
          <p:grpSpPr>
            <a:xfrm>
              <a:off x="4990770" y="2532504"/>
              <a:ext cx="695903" cy="2182851"/>
              <a:chOff x="2376688" y="2450076"/>
              <a:chExt cx="660271" cy="1434786"/>
            </a:xfrm>
          </p:grpSpPr>
          <p:sp>
            <p:nvSpPr>
              <p:cNvPr id="114" name="TextBox 113">
                <a:extLst>
                  <a:ext uri="{FF2B5EF4-FFF2-40B4-BE49-F238E27FC236}">
                    <a16:creationId xmlns:a16="http://schemas.microsoft.com/office/drawing/2014/main" id="{310C8378-05F3-4562-8BA8-082B37323C4A}"/>
                  </a:ext>
                </a:extLst>
              </p:cNvPr>
              <p:cNvSpPr txBox="1"/>
              <p:nvPr/>
            </p:nvSpPr>
            <p:spPr>
              <a:xfrm>
                <a:off x="2447199" y="2450076"/>
                <a:ext cx="536016" cy="212416"/>
              </a:xfrm>
              <a:prstGeom prst="rect">
                <a:avLst/>
              </a:prstGeom>
              <a:noFill/>
            </p:spPr>
            <p:txBody>
              <a:bodyPr wrap="square" rtlCol="0">
                <a:spAutoFit/>
              </a:bodyPr>
              <a:lstStyle/>
              <a:p>
                <a:r>
                  <a:rPr lang="en-US" sz="1500" b="1" dirty="0">
                    <a:latin typeface="Faustina"/>
                    <a:cs typeface="Arial" panose="020B0604020202020204" pitchFamily="34" charset="0"/>
                  </a:rPr>
                  <a:t>   1</a:t>
                </a:r>
              </a:p>
            </p:txBody>
          </p:sp>
          <p:sp>
            <p:nvSpPr>
              <p:cNvPr id="115" name="TextBox 114">
                <a:extLst>
                  <a:ext uri="{FF2B5EF4-FFF2-40B4-BE49-F238E27FC236}">
                    <a16:creationId xmlns:a16="http://schemas.microsoft.com/office/drawing/2014/main" id="{48A98F4F-4C1B-4DED-98CE-0F7BCA3D2979}"/>
                  </a:ext>
                </a:extLst>
              </p:cNvPr>
              <p:cNvSpPr txBox="1"/>
              <p:nvPr/>
            </p:nvSpPr>
            <p:spPr>
              <a:xfrm>
                <a:off x="2376688" y="3037190"/>
                <a:ext cx="643873" cy="212416"/>
              </a:xfrm>
              <a:prstGeom prst="rect">
                <a:avLst/>
              </a:prstGeom>
              <a:noFill/>
            </p:spPr>
            <p:txBody>
              <a:bodyPr wrap="square" rtlCol="0">
                <a:spAutoFit/>
              </a:bodyPr>
              <a:lstStyle/>
              <a:p>
                <a:r>
                  <a:rPr lang="en-US" sz="1500" b="1" dirty="0">
                    <a:latin typeface="Faustina"/>
                    <a:cs typeface="Arial" panose="020B0604020202020204" pitchFamily="34" charset="0"/>
                  </a:rPr>
                  <a:t>    4</a:t>
                </a:r>
              </a:p>
            </p:txBody>
          </p:sp>
          <p:sp>
            <p:nvSpPr>
              <p:cNvPr id="117" name="TextBox 116">
                <a:extLst>
                  <a:ext uri="{FF2B5EF4-FFF2-40B4-BE49-F238E27FC236}">
                    <a16:creationId xmlns:a16="http://schemas.microsoft.com/office/drawing/2014/main" id="{7B6C78FA-F84C-4889-8F41-08BAA584FD46}"/>
                  </a:ext>
                </a:extLst>
              </p:cNvPr>
              <p:cNvSpPr txBox="1"/>
              <p:nvPr/>
            </p:nvSpPr>
            <p:spPr>
              <a:xfrm>
                <a:off x="2393455" y="3672446"/>
                <a:ext cx="643504" cy="212416"/>
              </a:xfrm>
              <a:prstGeom prst="rect">
                <a:avLst/>
              </a:prstGeom>
              <a:noFill/>
            </p:spPr>
            <p:txBody>
              <a:bodyPr wrap="square" rtlCol="0">
                <a:spAutoFit/>
              </a:bodyPr>
              <a:lstStyle/>
              <a:p>
                <a:r>
                  <a:rPr lang="en-US" sz="1500" b="1" dirty="0">
                    <a:latin typeface="Faustina"/>
                    <a:cs typeface="Arial" panose="020B0604020202020204" pitchFamily="34" charset="0"/>
                  </a:rPr>
                  <a:t>    1</a:t>
                </a:r>
              </a:p>
            </p:txBody>
          </p:sp>
        </p:grpSp>
        <p:grpSp>
          <p:nvGrpSpPr>
            <p:cNvPr id="118" name="Group 117">
              <a:extLst>
                <a:ext uri="{FF2B5EF4-FFF2-40B4-BE49-F238E27FC236}">
                  <a16:creationId xmlns:a16="http://schemas.microsoft.com/office/drawing/2014/main" id="{495B3863-AFA7-440F-9C6C-B76011E1FE92}"/>
                </a:ext>
              </a:extLst>
            </p:cNvPr>
            <p:cNvGrpSpPr/>
            <p:nvPr/>
          </p:nvGrpSpPr>
          <p:grpSpPr>
            <a:xfrm>
              <a:off x="6362233" y="2524913"/>
              <a:ext cx="695903" cy="2182851"/>
              <a:chOff x="2376688" y="2450076"/>
              <a:chExt cx="660271" cy="1434786"/>
            </a:xfrm>
          </p:grpSpPr>
          <p:sp>
            <p:nvSpPr>
              <p:cNvPr id="120" name="TextBox 119">
                <a:extLst>
                  <a:ext uri="{FF2B5EF4-FFF2-40B4-BE49-F238E27FC236}">
                    <a16:creationId xmlns:a16="http://schemas.microsoft.com/office/drawing/2014/main" id="{C4A1722F-5748-4306-8A8F-F469F01C9325}"/>
                  </a:ext>
                </a:extLst>
              </p:cNvPr>
              <p:cNvSpPr txBox="1"/>
              <p:nvPr/>
            </p:nvSpPr>
            <p:spPr>
              <a:xfrm>
                <a:off x="2447199" y="2450076"/>
                <a:ext cx="536016" cy="212416"/>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129" name="TextBox 128">
                <a:extLst>
                  <a:ext uri="{FF2B5EF4-FFF2-40B4-BE49-F238E27FC236}">
                    <a16:creationId xmlns:a16="http://schemas.microsoft.com/office/drawing/2014/main" id="{EF2B107D-F3D5-4CC1-B2F9-95C89C98895E}"/>
                  </a:ext>
                </a:extLst>
              </p:cNvPr>
              <p:cNvSpPr txBox="1"/>
              <p:nvPr/>
            </p:nvSpPr>
            <p:spPr>
              <a:xfrm>
                <a:off x="2376688" y="3037190"/>
                <a:ext cx="643873" cy="212416"/>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sp>
            <p:nvSpPr>
              <p:cNvPr id="130" name="TextBox 129">
                <a:extLst>
                  <a:ext uri="{FF2B5EF4-FFF2-40B4-BE49-F238E27FC236}">
                    <a16:creationId xmlns:a16="http://schemas.microsoft.com/office/drawing/2014/main" id="{0750B600-951F-49BB-8201-B41A3706B8D0}"/>
                  </a:ext>
                </a:extLst>
              </p:cNvPr>
              <p:cNvSpPr txBox="1"/>
              <p:nvPr/>
            </p:nvSpPr>
            <p:spPr>
              <a:xfrm>
                <a:off x="2393455" y="3672446"/>
                <a:ext cx="643504" cy="212416"/>
              </a:xfrm>
              <a:prstGeom prst="rect">
                <a:avLst/>
              </a:prstGeom>
              <a:noFill/>
            </p:spPr>
            <p:txBody>
              <a:bodyPr wrap="square" rtlCol="0">
                <a:spAutoFit/>
              </a:bodyPr>
              <a:lstStyle/>
              <a:p>
                <a:r>
                  <a:rPr lang="en-US" sz="1500" b="1" dirty="0">
                    <a:latin typeface="Faustina"/>
                    <a:cs typeface="Arial" panose="020B0604020202020204" pitchFamily="34" charset="0"/>
                  </a:rPr>
                  <a:t>    0</a:t>
                </a:r>
              </a:p>
            </p:txBody>
          </p:sp>
        </p:grpSp>
      </p:grpSp>
      <p:sp>
        <p:nvSpPr>
          <p:cNvPr id="7" name="Title 1">
            <a:extLst>
              <a:ext uri="{FF2B5EF4-FFF2-40B4-BE49-F238E27FC236}">
                <a16:creationId xmlns:a16="http://schemas.microsoft.com/office/drawing/2014/main" id="{24F0F73A-9054-4C82-9B08-9746076A2EA0}"/>
              </a:ext>
            </a:extLst>
          </p:cNvPr>
          <p:cNvSpPr txBox="1">
            <a:spLocks/>
          </p:cNvSpPr>
          <p:nvPr/>
        </p:nvSpPr>
        <p:spPr>
          <a:xfrm>
            <a:off x="-36293" y="6115333"/>
            <a:ext cx="2234514" cy="5078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800" b="1" kern="1200">
                <a:solidFill>
                  <a:schemeClr val="tx1">
                    <a:lumMod val="65000"/>
                    <a:lumOff val="35000"/>
                  </a:schemeClr>
                </a:solidFill>
                <a:latin typeface="+mj-lt"/>
                <a:ea typeface="+mj-ea"/>
                <a:cs typeface="+mj-cs"/>
              </a:defRPr>
            </a:lvl1pPr>
          </a:lstStyle>
          <a:p>
            <a:r>
              <a:rPr lang="en-US" sz="1400" b="0" i="1" u="sng" dirty="0">
                <a:solidFill>
                  <a:schemeClr val="tx1"/>
                </a:solidFill>
                <a:latin typeface="Faustina"/>
              </a:rPr>
              <a:t>Ref. Data: As of 2016</a:t>
            </a:r>
            <a:endParaRPr lang="en-US" sz="1400" b="0" i="1" u="sng" dirty="0">
              <a:solidFill>
                <a:schemeClr val="tx1"/>
              </a:solidFill>
            </a:endParaRPr>
          </a:p>
        </p:txBody>
      </p:sp>
      <p:sp>
        <p:nvSpPr>
          <p:cNvPr id="8" name="Rectangle: Rounded Corners 7">
            <a:extLst>
              <a:ext uri="{FF2B5EF4-FFF2-40B4-BE49-F238E27FC236}">
                <a16:creationId xmlns:a16="http://schemas.microsoft.com/office/drawing/2014/main" id="{1331108F-6F3B-4DDB-9062-FBA84A863160}"/>
              </a:ext>
            </a:extLst>
          </p:cNvPr>
          <p:cNvSpPr/>
          <p:nvPr/>
        </p:nvSpPr>
        <p:spPr>
          <a:xfrm>
            <a:off x="327042" y="5150784"/>
            <a:ext cx="7162132" cy="770761"/>
          </a:xfrm>
          <a:prstGeom prst="roundRect">
            <a:avLst/>
          </a:prstGeom>
          <a:solidFill>
            <a:srgbClr val="00FFFF"/>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a:extLst>
              <a:ext uri="{FF2B5EF4-FFF2-40B4-BE49-F238E27FC236}">
                <a16:creationId xmlns:a16="http://schemas.microsoft.com/office/drawing/2014/main" id="{923BAB83-1C8E-4D31-83EA-63E55CE88C6F}"/>
              </a:ext>
            </a:extLst>
          </p:cNvPr>
          <p:cNvGrpSpPr/>
          <p:nvPr/>
        </p:nvGrpSpPr>
        <p:grpSpPr>
          <a:xfrm>
            <a:off x="424862" y="5269710"/>
            <a:ext cx="6705490" cy="551105"/>
            <a:chOff x="434314" y="5499419"/>
            <a:chExt cx="6705490" cy="551105"/>
          </a:xfrm>
        </p:grpSpPr>
        <p:grpSp>
          <p:nvGrpSpPr>
            <p:cNvPr id="172" name="Group 171">
              <a:extLst>
                <a:ext uri="{FF2B5EF4-FFF2-40B4-BE49-F238E27FC236}">
                  <a16:creationId xmlns:a16="http://schemas.microsoft.com/office/drawing/2014/main" id="{F542E958-50A6-4DF7-802E-36E47F5BA632}"/>
                </a:ext>
              </a:extLst>
            </p:cNvPr>
            <p:cNvGrpSpPr/>
            <p:nvPr/>
          </p:nvGrpSpPr>
          <p:grpSpPr>
            <a:xfrm>
              <a:off x="434993" y="5499419"/>
              <a:ext cx="6676462" cy="240082"/>
              <a:chOff x="434993" y="5499419"/>
              <a:chExt cx="6676462" cy="240082"/>
            </a:xfrm>
          </p:grpSpPr>
          <p:sp>
            <p:nvSpPr>
              <p:cNvPr id="178" name="Rectangle 177">
                <a:extLst>
                  <a:ext uri="{FF2B5EF4-FFF2-40B4-BE49-F238E27FC236}">
                    <a16:creationId xmlns:a16="http://schemas.microsoft.com/office/drawing/2014/main" id="{8A0D8C9E-B4EA-4D3A-B35E-E7CFA76933DA}"/>
                  </a:ext>
                </a:extLst>
              </p:cNvPr>
              <p:cNvSpPr/>
              <p:nvPr/>
            </p:nvSpPr>
            <p:spPr>
              <a:xfrm>
                <a:off x="2061666" y="5500964"/>
                <a:ext cx="752987" cy="230823"/>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11</a:t>
                </a:r>
              </a:p>
            </p:txBody>
          </p:sp>
          <p:sp>
            <p:nvSpPr>
              <p:cNvPr id="179" name="Rectangle 178">
                <a:extLst>
                  <a:ext uri="{FF2B5EF4-FFF2-40B4-BE49-F238E27FC236}">
                    <a16:creationId xmlns:a16="http://schemas.microsoft.com/office/drawing/2014/main" id="{E3FFA858-5FDB-4AB8-9CE7-E175A2411BB6}"/>
                  </a:ext>
                </a:extLst>
              </p:cNvPr>
              <p:cNvSpPr/>
              <p:nvPr/>
            </p:nvSpPr>
            <p:spPr>
              <a:xfrm>
                <a:off x="434993" y="5500964"/>
                <a:ext cx="797076" cy="230823"/>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Faustina"/>
                  </a:rPr>
                  <a:t>TOTAL</a:t>
                </a:r>
              </a:p>
            </p:txBody>
          </p:sp>
          <p:sp>
            <p:nvSpPr>
              <p:cNvPr id="180" name="Rectangle 179">
                <a:extLst>
                  <a:ext uri="{FF2B5EF4-FFF2-40B4-BE49-F238E27FC236}">
                    <a16:creationId xmlns:a16="http://schemas.microsoft.com/office/drawing/2014/main" id="{B5C732C4-C4B4-4456-A0C6-9975AC0D0209}"/>
                  </a:ext>
                </a:extLst>
              </p:cNvPr>
              <p:cNvSpPr/>
              <p:nvPr/>
            </p:nvSpPr>
            <p:spPr>
              <a:xfrm>
                <a:off x="6384634" y="5502772"/>
                <a:ext cx="726821" cy="236727"/>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0</a:t>
                </a:r>
              </a:p>
            </p:txBody>
          </p:sp>
          <p:sp>
            <p:nvSpPr>
              <p:cNvPr id="181" name="Rectangle 180">
                <a:extLst>
                  <a:ext uri="{FF2B5EF4-FFF2-40B4-BE49-F238E27FC236}">
                    <a16:creationId xmlns:a16="http://schemas.microsoft.com/office/drawing/2014/main" id="{C0562D73-47F0-4396-B047-C29DB1E921BB}"/>
                  </a:ext>
                </a:extLst>
              </p:cNvPr>
              <p:cNvSpPr/>
              <p:nvPr/>
            </p:nvSpPr>
            <p:spPr>
              <a:xfrm>
                <a:off x="4935932" y="5499419"/>
                <a:ext cx="752987" cy="240082"/>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6</a:t>
                </a:r>
              </a:p>
            </p:txBody>
          </p:sp>
          <p:sp>
            <p:nvSpPr>
              <p:cNvPr id="182" name="Rectangle 181">
                <a:extLst>
                  <a:ext uri="{FF2B5EF4-FFF2-40B4-BE49-F238E27FC236}">
                    <a16:creationId xmlns:a16="http://schemas.microsoft.com/office/drawing/2014/main" id="{F69B22C0-8201-4E83-893A-6B48CB9B03B3}"/>
                  </a:ext>
                </a:extLst>
              </p:cNvPr>
              <p:cNvSpPr/>
              <p:nvPr/>
            </p:nvSpPr>
            <p:spPr>
              <a:xfrm>
                <a:off x="3446372" y="5508676"/>
                <a:ext cx="769890" cy="230824"/>
              </a:xfrm>
              <a:prstGeom prst="rect">
                <a:avLst/>
              </a:prstGeom>
              <a:solidFill>
                <a:schemeClr val="accent6">
                  <a:lumMod val="40000"/>
                  <a:lumOff val="60000"/>
                </a:schemeClr>
              </a:solid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latin typeface="Faustina"/>
                  </a:rPr>
                  <a:t> 5</a:t>
                </a:r>
              </a:p>
            </p:txBody>
          </p:sp>
        </p:grpSp>
        <p:grpSp>
          <p:nvGrpSpPr>
            <p:cNvPr id="173" name="Group 172">
              <a:extLst>
                <a:ext uri="{FF2B5EF4-FFF2-40B4-BE49-F238E27FC236}">
                  <a16:creationId xmlns:a16="http://schemas.microsoft.com/office/drawing/2014/main" id="{8CF86344-CB63-4CFF-961E-5BF3BEE211CB}"/>
                </a:ext>
              </a:extLst>
            </p:cNvPr>
            <p:cNvGrpSpPr/>
            <p:nvPr/>
          </p:nvGrpSpPr>
          <p:grpSpPr>
            <a:xfrm>
              <a:off x="434314" y="5810442"/>
              <a:ext cx="6705490" cy="240082"/>
              <a:chOff x="434993" y="5513933"/>
              <a:chExt cx="6705490" cy="240082"/>
            </a:xfrm>
            <a:noFill/>
          </p:grpSpPr>
          <p:sp>
            <p:nvSpPr>
              <p:cNvPr id="174" name="Rectangle 173">
                <a:extLst>
                  <a:ext uri="{FF2B5EF4-FFF2-40B4-BE49-F238E27FC236}">
                    <a16:creationId xmlns:a16="http://schemas.microsoft.com/office/drawing/2014/main" id="{770B5DFC-0A5B-4AF0-850D-262D6B708A6D}"/>
                  </a:ext>
                </a:extLst>
              </p:cNvPr>
              <p:cNvSpPr/>
              <p:nvPr/>
            </p:nvSpPr>
            <p:spPr>
              <a:xfrm>
                <a:off x="434993" y="5515478"/>
                <a:ext cx="797076" cy="230823"/>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a:t>
                </a:r>
              </a:p>
            </p:txBody>
          </p:sp>
          <p:sp>
            <p:nvSpPr>
              <p:cNvPr id="175" name="Rectangle 174">
                <a:extLst>
                  <a:ext uri="{FF2B5EF4-FFF2-40B4-BE49-F238E27FC236}">
                    <a16:creationId xmlns:a16="http://schemas.microsoft.com/office/drawing/2014/main" id="{26BB7685-F2EB-4C2B-9AD9-11683155AC96}"/>
                  </a:ext>
                </a:extLst>
              </p:cNvPr>
              <p:cNvSpPr/>
              <p:nvPr/>
            </p:nvSpPr>
            <p:spPr>
              <a:xfrm>
                <a:off x="6413662" y="5517286"/>
                <a:ext cx="726821" cy="236727"/>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0%</a:t>
                </a:r>
              </a:p>
            </p:txBody>
          </p:sp>
          <p:sp>
            <p:nvSpPr>
              <p:cNvPr id="176" name="Rectangle 175">
                <a:extLst>
                  <a:ext uri="{FF2B5EF4-FFF2-40B4-BE49-F238E27FC236}">
                    <a16:creationId xmlns:a16="http://schemas.microsoft.com/office/drawing/2014/main" id="{637DDCED-3B7E-4B53-8B6B-1DDA36BF2C40}"/>
                  </a:ext>
                </a:extLst>
              </p:cNvPr>
              <p:cNvSpPr/>
              <p:nvPr/>
            </p:nvSpPr>
            <p:spPr>
              <a:xfrm>
                <a:off x="4906904" y="5513933"/>
                <a:ext cx="752987" cy="240082"/>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54.5%</a:t>
                </a:r>
              </a:p>
            </p:txBody>
          </p:sp>
          <p:sp>
            <p:nvSpPr>
              <p:cNvPr id="177" name="Rectangle 176">
                <a:extLst>
                  <a:ext uri="{FF2B5EF4-FFF2-40B4-BE49-F238E27FC236}">
                    <a16:creationId xmlns:a16="http://schemas.microsoft.com/office/drawing/2014/main" id="{3F2C3643-FCA0-41FF-B0CA-AEE434D99489}"/>
                  </a:ext>
                </a:extLst>
              </p:cNvPr>
              <p:cNvSpPr/>
              <p:nvPr/>
            </p:nvSpPr>
            <p:spPr>
              <a:xfrm>
                <a:off x="3446372" y="5523190"/>
                <a:ext cx="769890" cy="230824"/>
              </a:xfrm>
              <a:prstGeom prst="rect">
                <a:avLst/>
              </a:prstGeom>
              <a:grpFill/>
              <a:ln>
                <a:noFill/>
              </a:ln>
              <a:effectLst>
                <a:glow rad="139700">
                  <a:schemeClr val="accent2">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latin typeface="Faustina"/>
                  </a:rPr>
                  <a:t>45.5%</a:t>
                </a:r>
              </a:p>
            </p:txBody>
          </p:sp>
        </p:grpSp>
      </p:grpSp>
      <p:sp>
        <p:nvSpPr>
          <p:cNvPr id="2" name="TextBox 1">
            <a:extLst>
              <a:ext uri="{FF2B5EF4-FFF2-40B4-BE49-F238E27FC236}">
                <a16:creationId xmlns:a16="http://schemas.microsoft.com/office/drawing/2014/main" id="{66753933-77A0-46CC-BFF6-FFF02934B687}"/>
              </a:ext>
            </a:extLst>
          </p:cNvPr>
          <p:cNvSpPr txBox="1"/>
          <p:nvPr/>
        </p:nvSpPr>
        <p:spPr>
          <a:xfrm>
            <a:off x="2164155" y="5514108"/>
            <a:ext cx="678621" cy="338554"/>
          </a:xfrm>
          <a:prstGeom prst="rect">
            <a:avLst/>
          </a:prstGeom>
          <a:noFill/>
        </p:spPr>
        <p:txBody>
          <a:bodyPr wrap="square" rtlCol="0">
            <a:spAutoFit/>
          </a:bodyPr>
          <a:lstStyle/>
          <a:p>
            <a:r>
              <a:rPr lang="en-PH" sz="1600" b="1" dirty="0">
                <a:latin typeface="Faustina"/>
              </a:rPr>
              <a:t>100%</a:t>
            </a:r>
          </a:p>
        </p:txBody>
      </p:sp>
    </p:spTree>
    <p:extLst>
      <p:ext uri="{BB962C8B-B14F-4D97-AF65-F5344CB8AC3E}">
        <p14:creationId xmlns:p14="http://schemas.microsoft.com/office/powerpoint/2010/main" val="3560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1528</Words>
  <Application>Microsoft Office PowerPoint</Application>
  <PresentationFormat>Widescreen</PresentationFormat>
  <Paragraphs>331</Paragraphs>
  <Slides>10</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Black</vt:lpstr>
      <vt:lpstr>Arial Narrow</vt:lpstr>
      <vt:lpstr>Calibri</vt:lpstr>
      <vt:lpstr>Calibri Light</vt:lpstr>
      <vt:lpstr>Faustina</vt:lpstr>
      <vt:lpstr>Wingdings</vt:lpstr>
      <vt:lpstr>Wingdings 2</vt:lpstr>
      <vt:lpstr>Office Theme</vt:lpstr>
      <vt:lpstr>Educational Development Program (1993-2020)</vt:lpstr>
      <vt:lpstr>EDUCATIONAL DEVELOPMENT PROGRAM (EDP)</vt:lpstr>
      <vt:lpstr>OVERALL STATISTICAL RECORD/NUMBER : EDP SCHOLARSHIP  (1993-2020)</vt:lpstr>
      <vt:lpstr>COLLEGE DEGREE SCHOLARSHIP PROJECT (CDSP) – 1993-2020</vt:lpstr>
      <vt:lpstr>PowerPoint Presentation</vt:lpstr>
      <vt:lpstr>TECHNICAL/VOCATIONAL SCHOLARSHIP PROJECT (TVSP)</vt:lpstr>
      <vt:lpstr>TEACHER-TO-THE-BARANGAY PROJECT (TBP)</vt:lpstr>
      <vt:lpstr>LAW SCHOLARSHIP GRANT (LSGP)</vt:lpstr>
      <vt:lpstr>MASTER INEDUCATION SCHOLARSHIP PROJECT (MESP) </vt:lpstr>
      <vt:lpstr>HIGH SCHOOL STUDENT ASSISTANCE PROJECT (HSSAP)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Development Program</dc:title>
  <dc:creator>MAFI-ED</dc:creator>
  <cp:lastModifiedBy>acpacudan@mafi.org.ph</cp:lastModifiedBy>
  <cp:revision>46</cp:revision>
  <dcterms:created xsi:type="dcterms:W3CDTF">2020-10-22T09:59:29Z</dcterms:created>
  <dcterms:modified xsi:type="dcterms:W3CDTF">2020-10-26T13:27:51Z</dcterms:modified>
</cp:coreProperties>
</file>